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54" r:id="rId7"/>
    <p:sldMasterId id="2147483656" r:id="rId8"/>
    <p:sldMasterId id="2147483672" r:id="rId9"/>
  </p:sldMasterIdLst>
  <p:notesMasterIdLst>
    <p:notesMasterId r:id="rId45"/>
  </p:notesMasterIdLst>
  <p:handoutMasterIdLst>
    <p:handoutMasterId r:id="rId46"/>
  </p:handoutMasterIdLst>
  <p:sldIdLst>
    <p:sldId id="300" r:id="rId10"/>
    <p:sldId id="303" r:id="rId11"/>
    <p:sldId id="302" r:id="rId12"/>
    <p:sldId id="260" r:id="rId13"/>
    <p:sldId id="262" r:id="rId14"/>
    <p:sldId id="304" r:id="rId15"/>
    <p:sldId id="295" r:id="rId16"/>
    <p:sldId id="432" r:id="rId17"/>
    <p:sldId id="433" r:id="rId18"/>
    <p:sldId id="305" r:id="rId19"/>
    <p:sldId id="306" r:id="rId20"/>
    <p:sldId id="435" r:id="rId21"/>
    <p:sldId id="296" r:id="rId22"/>
    <p:sldId id="437" r:id="rId23"/>
    <p:sldId id="434" r:id="rId24"/>
    <p:sldId id="436" r:id="rId25"/>
    <p:sldId id="438" r:id="rId26"/>
    <p:sldId id="440" r:id="rId27"/>
    <p:sldId id="441" r:id="rId28"/>
    <p:sldId id="442" r:id="rId29"/>
    <p:sldId id="443" r:id="rId30"/>
    <p:sldId id="444" r:id="rId31"/>
    <p:sldId id="450" r:id="rId32"/>
    <p:sldId id="451" r:id="rId33"/>
    <p:sldId id="445" r:id="rId34"/>
    <p:sldId id="454" r:id="rId35"/>
    <p:sldId id="446" r:id="rId36"/>
    <p:sldId id="453" r:id="rId37"/>
    <p:sldId id="452" r:id="rId38"/>
    <p:sldId id="449" r:id="rId39"/>
    <p:sldId id="455" r:id="rId40"/>
    <p:sldId id="448" r:id="rId41"/>
    <p:sldId id="447" r:id="rId42"/>
    <p:sldId id="456" r:id="rId43"/>
    <p:sldId id="27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3ZRetImB/KQKH44WeG6xZw==" hashData="zlLh5/9xcWSTf8LP5hoM5aj19oWDRpFBp93FCJroWYUeYR0q4EcmjnIXb6W3pGWXiXLsW9IXLBdUgdq9Ie+UeA=="/>
  <p:extLst>
    <p:ext uri="{521415D9-36F7-43E2-AB2F-B90AF26B5E84}">
      <p14:sectionLst xmlns:p14="http://schemas.microsoft.com/office/powerpoint/2010/main">
        <p14:section name="Default Section" id="{48A24FA4-78C2-4335-ADC8-583E7F0C469F}">
          <p14:sldIdLst>
            <p14:sldId id="300"/>
            <p14:sldId id="303"/>
            <p14:sldId id="302"/>
            <p14:sldId id="260"/>
            <p14:sldId id="262"/>
            <p14:sldId id="304"/>
            <p14:sldId id="295"/>
            <p14:sldId id="432"/>
            <p14:sldId id="433"/>
            <p14:sldId id="305"/>
            <p14:sldId id="306"/>
            <p14:sldId id="435"/>
            <p14:sldId id="296"/>
            <p14:sldId id="437"/>
            <p14:sldId id="434"/>
            <p14:sldId id="436"/>
            <p14:sldId id="438"/>
            <p14:sldId id="440"/>
            <p14:sldId id="441"/>
            <p14:sldId id="442"/>
            <p14:sldId id="443"/>
            <p14:sldId id="444"/>
            <p14:sldId id="450"/>
            <p14:sldId id="451"/>
            <p14:sldId id="445"/>
            <p14:sldId id="454"/>
            <p14:sldId id="446"/>
            <p14:sldId id="453"/>
            <p14:sldId id="452"/>
            <p14:sldId id="449"/>
            <p14:sldId id="455"/>
            <p14:sldId id="448"/>
            <p14:sldId id="447"/>
            <p14:sldId id="456"/>
            <p14:sldId id="277"/>
          </p14:sldIdLst>
        </p14:section>
      </p14:sectionLst>
    </p:ext>
    <p:ext uri="{EFAFB233-063F-42B5-8137-9DF3F51BA10A}">
      <p15:sldGuideLst xmlns:p15="http://schemas.microsoft.com/office/powerpoint/2012/main">
        <p15:guide id="2" pos="325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Murphy" initials="DM" lastIdx="1" clrIdx="0">
    <p:extLst>
      <p:ext uri="{19B8F6BF-5375-455C-9EA6-DF929625EA0E}">
        <p15:presenceInfo xmlns:p15="http://schemas.microsoft.com/office/powerpoint/2012/main" userId="S::dmurphy@acora.com::17dcaebb-daa8-48cf-880d-a9d2514f98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02211"/>
    <a:srgbClr val="585857"/>
    <a:srgbClr val="000000"/>
    <a:srgbClr val="5C9424"/>
    <a:srgbClr val="2F9E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5B4561-18F5-4799-AD90-E74003F5418C}" v="637" dt="2020-03-22T13:51:28.478"/>
  </p1510:revLst>
</p1510:revInfo>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2961" autoAdjust="0"/>
  </p:normalViewPr>
  <p:slideViewPr>
    <p:cSldViewPr snapToGrid="0" snapToObjects="1" showGuides="1">
      <p:cViewPr varScale="1">
        <p:scale>
          <a:sx n="94" d="100"/>
          <a:sy n="94" d="100"/>
        </p:scale>
        <p:origin x="1116" y="96"/>
      </p:cViewPr>
      <p:guideLst>
        <p:guide pos="3250"/>
        <p:guide orient="horz" pos="2160"/>
      </p:guideLst>
    </p:cSldViewPr>
  </p:slideViewPr>
  <p:notesTextViewPr>
    <p:cViewPr>
      <p:scale>
        <a:sx n="1" d="1"/>
        <a:sy n="1" d="1"/>
      </p:scale>
      <p:origin x="0" y="0"/>
    </p:cViewPr>
  </p:notesTextViewPr>
  <p:notesViewPr>
    <p:cSldViewPr snapToGrid="0" snapToObjects="1" showGuides="1">
      <p:cViewPr varScale="1">
        <p:scale>
          <a:sx n="103" d="100"/>
          <a:sy n="103" d="100"/>
        </p:scale>
        <p:origin x="359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Murphy" userId="17dcaebb-daa8-48cf-880d-a9d2514f985d" providerId="ADAL" clId="{EF5B4561-18F5-4799-AD90-E74003F5418C}"/>
    <pc:docChg chg="undo custSel addSld delSld modSld sldOrd modSection">
      <pc:chgData name="David Murphy" userId="17dcaebb-daa8-48cf-880d-a9d2514f985d" providerId="ADAL" clId="{EF5B4561-18F5-4799-AD90-E74003F5418C}" dt="2020-03-22T13:51:39.948" v="8872" actId="20577"/>
      <pc:docMkLst>
        <pc:docMk/>
      </pc:docMkLst>
      <pc:sldChg chg="add del setBg">
        <pc:chgData name="David Murphy" userId="17dcaebb-daa8-48cf-880d-a9d2514f985d" providerId="ADAL" clId="{EF5B4561-18F5-4799-AD90-E74003F5418C}" dt="2020-03-22T13:39:59.364" v="8474"/>
        <pc:sldMkLst>
          <pc:docMk/>
          <pc:sldMk cId="1033542832" sldId="260"/>
        </pc:sldMkLst>
      </pc:sldChg>
      <pc:sldChg chg="del">
        <pc:chgData name="David Murphy" userId="17dcaebb-daa8-48cf-880d-a9d2514f985d" providerId="ADAL" clId="{EF5B4561-18F5-4799-AD90-E74003F5418C}" dt="2020-03-22T13:17:14.052" v="8060" actId="2696"/>
        <pc:sldMkLst>
          <pc:docMk/>
          <pc:sldMk cId="134864070" sldId="261"/>
        </pc:sldMkLst>
      </pc:sldChg>
      <pc:sldChg chg="modSp add del setBg">
        <pc:chgData name="David Murphy" userId="17dcaebb-daa8-48cf-880d-a9d2514f985d" providerId="ADAL" clId="{EF5B4561-18F5-4799-AD90-E74003F5418C}" dt="2020-03-22T13:40:43.864" v="8475" actId="20577"/>
        <pc:sldMkLst>
          <pc:docMk/>
          <pc:sldMk cId="3742593601" sldId="262"/>
        </pc:sldMkLst>
        <pc:spChg chg="mod">
          <ac:chgData name="David Murphy" userId="17dcaebb-daa8-48cf-880d-a9d2514f985d" providerId="ADAL" clId="{EF5B4561-18F5-4799-AD90-E74003F5418C}" dt="2020-03-22T13:40:43.864" v="8475" actId="20577"/>
          <ac:spMkLst>
            <pc:docMk/>
            <pc:sldMk cId="3742593601" sldId="262"/>
            <ac:spMk id="2" creationId="{EED0E9D2-1B2D-674F-968F-358026E04D76}"/>
          </ac:spMkLst>
        </pc:spChg>
      </pc:sldChg>
      <pc:sldChg chg="modSp">
        <pc:chgData name="David Murphy" userId="17dcaebb-daa8-48cf-880d-a9d2514f985d" providerId="ADAL" clId="{EF5B4561-18F5-4799-AD90-E74003F5418C}" dt="2020-03-22T13:17:05.327" v="8058" actId="6549"/>
        <pc:sldMkLst>
          <pc:docMk/>
          <pc:sldMk cId="93841865" sldId="277"/>
        </pc:sldMkLst>
        <pc:spChg chg="mod">
          <ac:chgData name="David Murphy" userId="17dcaebb-daa8-48cf-880d-a9d2514f985d" providerId="ADAL" clId="{EF5B4561-18F5-4799-AD90-E74003F5418C}" dt="2020-03-22T13:17:05.327" v="8058" actId="6549"/>
          <ac:spMkLst>
            <pc:docMk/>
            <pc:sldMk cId="93841865" sldId="277"/>
            <ac:spMk id="3" creationId="{C3E89B37-A74D-E244-8DF2-53C267148785}"/>
          </ac:spMkLst>
        </pc:spChg>
      </pc:sldChg>
      <pc:sldChg chg="del">
        <pc:chgData name="David Murphy" userId="17dcaebb-daa8-48cf-880d-a9d2514f985d" providerId="ADAL" clId="{EF5B4561-18F5-4799-AD90-E74003F5418C}" dt="2020-03-14T11:42:55.269" v="55" actId="2696"/>
        <pc:sldMkLst>
          <pc:docMk/>
          <pc:sldMk cId="2710755103" sldId="292"/>
        </pc:sldMkLst>
      </pc:sldChg>
      <pc:sldChg chg="addSp delSp modSp modTransition delAnim modAnim modNotesTx">
        <pc:chgData name="David Murphy" userId="17dcaebb-daa8-48cf-880d-a9d2514f985d" providerId="ADAL" clId="{EF5B4561-18F5-4799-AD90-E74003F5418C}" dt="2020-03-22T13:32:34.097" v="8467" actId="20577"/>
        <pc:sldMkLst>
          <pc:docMk/>
          <pc:sldMk cId="891092574" sldId="295"/>
        </pc:sldMkLst>
        <pc:spChg chg="mod">
          <ac:chgData name="David Murphy" userId="17dcaebb-daa8-48cf-880d-a9d2514f985d" providerId="ADAL" clId="{EF5B4561-18F5-4799-AD90-E74003F5418C}" dt="2020-03-22T13:20:51.320" v="8148" actId="14100"/>
          <ac:spMkLst>
            <pc:docMk/>
            <pc:sldMk cId="891092574" sldId="295"/>
            <ac:spMk id="2" creationId="{5B8BE8E9-E43D-4FA1-AEB3-D5F0B2CEACF3}"/>
          </ac:spMkLst>
        </pc:spChg>
        <pc:spChg chg="mod">
          <ac:chgData name="David Murphy" userId="17dcaebb-daa8-48cf-880d-a9d2514f985d" providerId="ADAL" clId="{EF5B4561-18F5-4799-AD90-E74003F5418C}" dt="2020-03-06T08:44:40.848" v="9" actId="20577"/>
          <ac:spMkLst>
            <pc:docMk/>
            <pc:sldMk cId="891092574" sldId="295"/>
            <ac:spMk id="3" creationId="{88402800-4BCC-495A-BC87-3FDBA53D2401}"/>
          </ac:spMkLst>
        </pc:spChg>
        <pc:spChg chg="mod">
          <ac:chgData name="David Murphy" userId="17dcaebb-daa8-48cf-880d-a9d2514f985d" providerId="ADAL" clId="{EF5B4561-18F5-4799-AD90-E74003F5418C}" dt="2020-03-22T13:32:34.097" v="8467" actId="20577"/>
          <ac:spMkLst>
            <pc:docMk/>
            <pc:sldMk cId="891092574" sldId="295"/>
            <ac:spMk id="4" creationId="{96525C4F-4794-4E1F-B623-1F38CDA28694}"/>
          </ac:spMkLst>
        </pc:spChg>
        <pc:spChg chg="mod">
          <ac:chgData name="David Murphy" userId="17dcaebb-daa8-48cf-880d-a9d2514f985d" providerId="ADAL" clId="{EF5B4561-18F5-4799-AD90-E74003F5418C}" dt="2020-03-14T11:35:30.186" v="54" actId="20577"/>
          <ac:spMkLst>
            <pc:docMk/>
            <pc:sldMk cId="891092574" sldId="295"/>
            <ac:spMk id="20" creationId="{7D49001B-771F-4C8F-89D6-26AD2845E57C}"/>
          </ac:spMkLst>
        </pc:spChg>
        <pc:picChg chg="add del mod">
          <ac:chgData name="David Murphy" userId="17dcaebb-daa8-48cf-880d-a9d2514f985d" providerId="ADAL" clId="{EF5B4561-18F5-4799-AD90-E74003F5418C}" dt="2020-03-21T10:22:57.449" v="805"/>
          <ac:picMkLst>
            <pc:docMk/>
            <pc:sldMk cId="891092574" sldId="295"/>
            <ac:picMk id="10" creationId="{77C56956-0670-483B-B0E6-2F722B0F4500}"/>
          </ac:picMkLst>
        </pc:picChg>
        <pc:picChg chg="add del mod">
          <ac:chgData name="David Murphy" userId="17dcaebb-daa8-48cf-880d-a9d2514f985d" providerId="ADAL" clId="{EF5B4561-18F5-4799-AD90-E74003F5418C}" dt="2020-03-21T10:23:32.151" v="807"/>
          <ac:picMkLst>
            <pc:docMk/>
            <pc:sldMk cId="891092574" sldId="295"/>
            <ac:picMk id="11" creationId="{6018F311-EF4D-419C-96A1-FABC3E3BB01E}"/>
          </ac:picMkLst>
        </pc:picChg>
        <pc:picChg chg="add del mod">
          <ac:chgData name="David Murphy" userId="17dcaebb-daa8-48cf-880d-a9d2514f985d" providerId="ADAL" clId="{EF5B4561-18F5-4799-AD90-E74003F5418C}" dt="2020-03-22T13:19:06.570" v="8127" actId="478"/>
          <ac:picMkLst>
            <pc:docMk/>
            <pc:sldMk cId="891092574" sldId="295"/>
            <ac:picMk id="14" creationId="{E7496303-6FC0-435A-BF57-9F6828986465}"/>
          </ac:picMkLst>
        </pc:picChg>
      </pc:sldChg>
      <pc:sldChg chg="addSp delSp modSp modNotesTx">
        <pc:chgData name="David Murphy" userId="17dcaebb-daa8-48cf-880d-a9d2514f985d" providerId="ADAL" clId="{EF5B4561-18F5-4799-AD90-E74003F5418C}" dt="2020-03-21T11:42:55.998" v="2496" actId="1076"/>
        <pc:sldMkLst>
          <pc:docMk/>
          <pc:sldMk cId="801718514" sldId="296"/>
        </pc:sldMkLst>
        <pc:spChg chg="mod">
          <ac:chgData name="David Murphy" userId="17dcaebb-daa8-48cf-880d-a9d2514f985d" providerId="ADAL" clId="{EF5B4561-18F5-4799-AD90-E74003F5418C}" dt="2020-03-21T11:42:33.342" v="2492" actId="20577"/>
          <ac:spMkLst>
            <pc:docMk/>
            <pc:sldMk cId="801718514" sldId="296"/>
            <ac:spMk id="4" creationId="{FA5D53DA-3E1E-4AEA-AC5A-1A9BEB9745B9}"/>
          </ac:spMkLst>
        </pc:spChg>
        <pc:spChg chg="mod">
          <ac:chgData name="David Murphy" userId="17dcaebb-daa8-48cf-880d-a9d2514f985d" providerId="ADAL" clId="{EF5B4561-18F5-4799-AD90-E74003F5418C}" dt="2020-03-21T10:47:53.910" v="835" actId="20577"/>
          <ac:spMkLst>
            <pc:docMk/>
            <pc:sldMk cId="801718514" sldId="296"/>
            <ac:spMk id="5" creationId="{1D0ED6E9-531C-49BE-82C1-EFA610C0E090}"/>
          </ac:spMkLst>
        </pc:spChg>
        <pc:spChg chg="add mod">
          <ac:chgData name="David Murphy" userId="17dcaebb-daa8-48cf-880d-a9d2514f985d" providerId="ADAL" clId="{EF5B4561-18F5-4799-AD90-E74003F5418C}" dt="2020-03-21T10:56:13.348" v="939"/>
          <ac:spMkLst>
            <pc:docMk/>
            <pc:sldMk cId="801718514" sldId="296"/>
            <ac:spMk id="6" creationId="{B33EC9FF-990A-4D68-B1D8-A8028EA99102}"/>
          </ac:spMkLst>
        </pc:spChg>
        <pc:spChg chg="add del mod">
          <ac:chgData name="David Murphy" userId="17dcaebb-daa8-48cf-880d-a9d2514f985d" providerId="ADAL" clId="{EF5B4561-18F5-4799-AD90-E74003F5418C}" dt="2020-03-21T11:13:55.680" v="1199" actId="478"/>
          <ac:spMkLst>
            <pc:docMk/>
            <pc:sldMk cId="801718514" sldId="296"/>
            <ac:spMk id="7" creationId="{1F93B7D0-4511-48EA-A521-D29E8DE0D8AD}"/>
          </ac:spMkLst>
        </pc:spChg>
        <pc:picChg chg="add mod">
          <ac:chgData name="David Murphy" userId="17dcaebb-daa8-48cf-880d-a9d2514f985d" providerId="ADAL" clId="{EF5B4561-18F5-4799-AD90-E74003F5418C}" dt="2020-03-21T11:42:55.998" v="2496" actId="1076"/>
          <ac:picMkLst>
            <pc:docMk/>
            <pc:sldMk cId="801718514" sldId="296"/>
            <ac:picMk id="2" creationId="{E2D470ED-60D1-424E-B017-245F999B4C64}"/>
          </ac:picMkLst>
        </pc:picChg>
        <pc:picChg chg="add del mod">
          <ac:chgData name="David Murphy" userId="17dcaebb-daa8-48cf-880d-a9d2514f985d" providerId="ADAL" clId="{EF5B4561-18F5-4799-AD90-E74003F5418C}" dt="2020-03-21T11:41:53.238" v="2483" actId="478"/>
          <ac:picMkLst>
            <pc:docMk/>
            <pc:sldMk cId="801718514" sldId="296"/>
            <ac:picMk id="8" creationId="{7CB885B8-C172-406A-8E6B-C4E6F80EB10B}"/>
          </ac:picMkLst>
        </pc:picChg>
        <pc:picChg chg="add mod">
          <ac:chgData name="David Murphy" userId="17dcaebb-daa8-48cf-880d-a9d2514f985d" providerId="ADAL" clId="{EF5B4561-18F5-4799-AD90-E74003F5418C}" dt="2020-03-21T11:42:37.070" v="2493" actId="1076"/>
          <ac:picMkLst>
            <pc:docMk/>
            <pc:sldMk cId="801718514" sldId="296"/>
            <ac:picMk id="2050" creationId="{CD7878F2-E445-497D-966B-E917162DD0CA}"/>
          </ac:picMkLst>
        </pc:picChg>
      </pc:sldChg>
      <pc:sldChg chg="del">
        <pc:chgData name="David Murphy" userId="17dcaebb-daa8-48cf-880d-a9d2514f985d" providerId="ADAL" clId="{EF5B4561-18F5-4799-AD90-E74003F5418C}" dt="2020-03-22T13:17:11.510" v="8059" actId="2696"/>
        <pc:sldMkLst>
          <pc:docMk/>
          <pc:sldMk cId="2885139737" sldId="297"/>
        </pc:sldMkLst>
      </pc:sldChg>
      <pc:sldChg chg="del">
        <pc:chgData name="David Murphy" userId="17dcaebb-daa8-48cf-880d-a9d2514f985d" providerId="ADAL" clId="{EF5B4561-18F5-4799-AD90-E74003F5418C}" dt="2020-03-22T13:17:16.621" v="8061" actId="2696"/>
        <pc:sldMkLst>
          <pc:docMk/>
          <pc:sldMk cId="1032612931" sldId="301"/>
        </pc:sldMkLst>
      </pc:sldChg>
      <pc:sldChg chg="addSp delSp modSp delAnim modAnim addCm delCm">
        <pc:chgData name="David Murphy" userId="17dcaebb-daa8-48cf-880d-a9d2514f985d" providerId="ADAL" clId="{EF5B4561-18F5-4799-AD90-E74003F5418C}" dt="2020-03-22T13:38:10.360" v="8471"/>
        <pc:sldMkLst>
          <pc:docMk/>
          <pc:sldMk cId="403237819" sldId="302"/>
        </pc:sldMkLst>
        <pc:spChg chg="mod">
          <ac:chgData name="David Murphy" userId="17dcaebb-daa8-48cf-880d-a9d2514f985d" providerId="ADAL" clId="{EF5B4561-18F5-4799-AD90-E74003F5418C}" dt="2020-03-21T13:36:12.657" v="4989" actId="14100"/>
          <ac:spMkLst>
            <pc:docMk/>
            <pc:sldMk cId="403237819" sldId="302"/>
            <ac:spMk id="5" creationId="{1D0ED6E9-531C-49BE-82C1-EFA610C0E090}"/>
          </ac:spMkLst>
        </pc:spChg>
        <pc:spChg chg="del">
          <ac:chgData name="David Murphy" userId="17dcaebb-daa8-48cf-880d-a9d2514f985d" providerId="ADAL" clId="{EF5B4561-18F5-4799-AD90-E74003F5418C}" dt="2020-03-22T13:38:10.360" v="8471"/>
          <ac:spMkLst>
            <pc:docMk/>
            <pc:sldMk cId="403237819" sldId="302"/>
            <ac:spMk id="18" creationId="{22BE5D7A-D23B-4B34-BAEF-012E87F21AAF}"/>
          </ac:spMkLst>
        </pc:spChg>
        <pc:grpChg chg="add del mod">
          <ac:chgData name="David Murphy" userId="17dcaebb-daa8-48cf-880d-a9d2514f985d" providerId="ADAL" clId="{EF5B4561-18F5-4799-AD90-E74003F5418C}" dt="2020-03-22T13:32:58.457" v="8469" actId="478"/>
          <ac:grpSpMkLst>
            <pc:docMk/>
            <pc:sldMk cId="403237819" sldId="302"/>
            <ac:grpSpMk id="17" creationId="{1C0D38CD-0E09-48E2-912B-7524D4BC93EB}"/>
          </ac:grpSpMkLst>
        </pc:grpChg>
        <pc:picChg chg="add mod">
          <ac:chgData name="David Murphy" userId="17dcaebb-daa8-48cf-880d-a9d2514f985d" providerId="ADAL" clId="{EF5B4561-18F5-4799-AD90-E74003F5418C}" dt="2020-03-21T13:37:58.050" v="4999" actId="164"/>
          <ac:picMkLst>
            <pc:docMk/>
            <pc:sldMk cId="403237819" sldId="302"/>
            <ac:picMk id="2" creationId="{9D43FEE1-56AA-4990-B932-05B3B48E2A30}"/>
          </ac:picMkLst>
        </pc:picChg>
        <pc:cxnChg chg="add mod">
          <ac:chgData name="David Murphy" userId="17dcaebb-daa8-48cf-880d-a9d2514f985d" providerId="ADAL" clId="{EF5B4561-18F5-4799-AD90-E74003F5418C}" dt="2020-03-21T13:37:58.050" v="4999" actId="164"/>
          <ac:cxnSpMkLst>
            <pc:docMk/>
            <pc:sldMk cId="403237819" sldId="302"/>
            <ac:cxnSpMk id="9" creationId="{238D8B80-C797-45F4-A97B-70F617D5AB6C}"/>
          </ac:cxnSpMkLst>
        </pc:cxnChg>
        <pc:cxnChg chg="add mod">
          <ac:chgData name="David Murphy" userId="17dcaebb-daa8-48cf-880d-a9d2514f985d" providerId="ADAL" clId="{EF5B4561-18F5-4799-AD90-E74003F5418C}" dt="2020-03-21T13:37:58.050" v="4999" actId="164"/>
          <ac:cxnSpMkLst>
            <pc:docMk/>
            <pc:sldMk cId="403237819" sldId="302"/>
            <ac:cxnSpMk id="10" creationId="{16DBD810-0CC4-4E4B-BA49-B89BAAD95B77}"/>
          </ac:cxnSpMkLst>
        </pc:cxnChg>
      </pc:sldChg>
      <pc:sldChg chg="modSp ord">
        <pc:chgData name="David Murphy" userId="17dcaebb-daa8-48cf-880d-a9d2514f985d" providerId="ADAL" clId="{EF5B4561-18F5-4799-AD90-E74003F5418C}" dt="2020-03-22T13:51:39.948" v="8872" actId="20577"/>
        <pc:sldMkLst>
          <pc:docMk/>
          <pc:sldMk cId="775303081" sldId="303"/>
        </pc:sldMkLst>
        <pc:spChg chg="mod">
          <ac:chgData name="David Murphy" userId="17dcaebb-daa8-48cf-880d-a9d2514f985d" providerId="ADAL" clId="{EF5B4561-18F5-4799-AD90-E74003F5418C}" dt="2020-03-22T13:41:27.534" v="8481" actId="20577"/>
          <ac:spMkLst>
            <pc:docMk/>
            <pc:sldMk cId="775303081" sldId="303"/>
            <ac:spMk id="5" creationId="{1D0ED6E9-531C-49BE-82C1-EFA610C0E090}"/>
          </ac:spMkLst>
        </pc:spChg>
        <pc:graphicFrameChg chg="mod modGraphic">
          <ac:chgData name="David Murphy" userId="17dcaebb-daa8-48cf-880d-a9d2514f985d" providerId="ADAL" clId="{EF5B4561-18F5-4799-AD90-E74003F5418C}" dt="2020-03-22T13:51:39.948" v="8872" actId="20577"/>
          <ac:graphicFrameMkLst>
            <pc:docMk/>
            <pc:sldMk cId="775303081" sldId="303"/>
            <ac:graphicFrameMk id="7" creationId="{84572385-CFB6-410C-810B-F9E1B54C2C69}"/>
          </ac:graphicFrameMkLst>
        </pc:graphicFrameChg>
      </pc:sldChg>
      <pc:sldChg chg="addSp delSp modSp ord delAnim">
        <pc:chgData name="David Murphy" userId="17dcaebb-daa8-48cf-880d-a9d2514f985d" providerId="ADAL" clId="{EF5B4561-18F5-4799-AD90-E74003F5418C}" dt="2020-03-22T13:19:16.696" v="8130" actId="478"/>
        <pc:sldMkLst>
          <pc:docMk/>
          <pc:sldMk cId="640377556" sldId="305"/>
        </pc:sldMkLst>
        <pc:spChg chg="mod">
          <ac:chgData name="David Murphy" userId="17dcaebb-daa8-48cf-880d-a9d2514f985d" providerId="ADAL" clId="{EF5B4561-18F5-4799-AD90-E74003F5418C}" dt="2020-03-14T11:33:03.446" v="50" actId="20577"/>
          <ac:spMkLst>
            <pc:docMk/>
            <pc:sldMk cId="640377556" sldId="305"/>
            <ac:spMk id="7" creationId="{8B5CE802-D7A8-421F-BACA-EF92D157F30C}"/>
          </ac:spMkLst>
        </pc:spChg>
        <pc:picChg chg="add del mod">
          <ac:chgData name="David Murphy" userId="17dcaebb-daa8-48cf-880d-a9d2514f985d" providerId="ADAL" clId="{EF5B4561-18F5-4799-AD90-E74003F5418C}" dt="2020-03-22T13:19:16.696" v="8130" actId="478"/>
          <ac:picMkLst>
            <pc:docMk/>
            <pc:sldMk cId="640377556" sldId="305"/>
            <ac:picMk id="4" creationId="{A5DDF20B-C1D8-4597-A8CC-F3B902CB44D4}"/>
          </ac:picMkLst>
        </pc:picChg>
      </pc:sldChg>
      <pc:sldChg chg="addSp delSp modSp add ord delAnim modAnim">
        <pc:chgData name="David Murphy" userId="17dcaebb-daa8-48cf-880d-a9d2514f985d" providerId="ADAL" clId="{EF5B4561-18F5-4799-AD90-E74003F5418C}" dt="2020-03-22T13:29:38.393" v="8411" actId="20577"/>
        <pc:sldMkLst>
          <pc:docMk/>
          <pc:sldMk cId="1499912545" sldId="306"/>
        </pc:sldMkLst>
        <pc:spChg chg="del mod">
          <ac:chgData name="David Murphy" userId="17dcaebb-daa8-48cf-880d-a9d2514f985d" providerId="ADAL" clId="{EF5B4561-18F5-4799-AD90-E74003F5418C}" dt="2020-03-14T11:59:52.881" v="415" actId="478"/>
          <ac:spMkLst>
            <pc:docMk/>
            <pc:sldMk cId="1499912545" sldId="306"/>
            <ac:spMk id="2" creationId="{E989F835-D099-420B-90E0-5D70F486A956}"/>
          </ac:spMkLst>
        </pc:spChg>
        <pc:spChg chg="mod">
          <ac:chgData name="David Murphy" userId="17dcaebb-daa8-48cf-880d-a9d2514f985d" providerId="ADAL" clId="{EF5B4561-18F5-4799-AD90-E74003F5418C}" dt="2020-03-14T12:04:24.891" v="553" actId="20577"/>
          <ac:spMkLst>
            <pc:docMk/>
            <pc:sldMk cId="1499912545" sldId="306"/>
            <ac:spMk id="3" creationId="{6D569899-34D4-4D97-A6F7-E458DD1E5FD9}"/>
          </ac:spMkLst>
        </pc:spChg>
        <pc:spChg chg="add mod">
          <ac:chgData name="David Murphy" userId="17dcaebb-daa8-48cf-880d-a9d2514f985d" providerId="ADAL" clId="{EF5B4561-18F5-4799-AD90-E74003F5418C}" dt="2020-03-14T12:00:03.034" v="472" actId="1035"/>
          <ac:spMkLst>
            <pc:docMk/>
            <pc:sldMk cId="1499912545" sldId="306"/>
            <ac:spMk id="11" creationId="{7A61E5D2-130E-4C8A-B365-C66E3E15F562}"/>
          </ac:spMkLst>
        </pc:spChg>
        <pc:spChg chg="add mod">
          <ac:chgData name="David Murphy" userId="17dcaebb-daa8-48cf-880d-a9d2514f985d" providerId="ADAL" clId="{EF5B4561-18F5-4799-AD90-E74003F5418C}" dt="2020-03-14T12:00:03.034" v="472" actId="1035"/>
          <ac:spMkLst>
            <pc:docMk/>
            <pc:sldMk cId="1499912545" sldId="306"/>
            <ac:spMk id="12" creationId="{69D440EA-48E3-4A69-9AFF-20004C6CE630}"/>
          </ac:spMkLst>
        </pc:spChg>
        <pc:spChg chg="add mod">
          <ac:chgData name="David Murphy" userId="17dcaebb-daa8-48cf-880d-a9d2514f985d" providerId="ADAL" clId="{EF5B4561-18F5-4799-AD90-E74003F5418C}" dt="2020-03-14T12:00:03.034" v="472" actId="1035"/>
          <ac:spMkLst>
            <pc:docMk/>
            <pc:sldMk cId="1499912545" sldId="306"/>
            <ac:spMk id="13" creationId="{14E57023-5DED-4B87-904F-FDD1502A0AE4}"/>
          </ac:spMkLst>
        </pc:spChg>
        <pc:spChg chg="add mod">
          <ac:chgData name="David Murphy" userId="17dcaebb-daa8-48cf-880d-a9d2514f985d" providerId="ADAL" clId="{EF5B4561-18F5-4799-AD90-E74003F5418C}" dt="2020-03-14T12:00:03.034" v="472" actId="1035"/>
          <ac:spMkLst>
            <pc:docMk/>
            <pc:sldMk cId="1499912545" sldId="306"/>
            <ac:spMk id="14" creationId="{F8B2E6A3-D1A6-4EF8-A22E-ECB14378DF42}"/>
          </ac:spMkLst>
        </pc:spChg>
        <pc:spChg chg="add mod">
          <ac:chgData name="David Murphy" userId="17dcaebb-daa8-48cf-880d-a9d2514f985d" providerId="ADAL" clId="{EF5B4561-18F5-4799-AD90-E74003F5418C}" dt="2020-03-14T12:00:59.851" v="538" actId="14100"/>
          <ac:spMkLst>
            <pc:docMk/>
            <pc:sldMk cId="1499912545" sldId="306"/>
            <ac:spMk id="15" creationId="{DD3635D4-92B4-4834-871F-EADFF1B0409B}"/>
          </ac:spMkLst>
        </pc:spChg>
        <pc:spChg chg="add del mod">
          <ac:chgData name="David Murphy" userId="17dcaebb-daa8-48cf-880d-a9d2514f985d" providerId="ADAL" clId="{EF5B4561-18F5-4799-AD90-E74003F5418C}" dt="2020-03-14T12:00:11.099" v="473" actId="478"/>
          <ac:spMkLst>
            <pc:docMk/>
            <pc:sldMk cId="1499912545" sldId="306"/>
            <ac:spMk id="29" creationId="{7F8AF804-DED0-48F6-8D9D-619F20AC7C8D}"/>
          </ac:spMkLst>
        </pc:spChg>
        <pc:spChg chg="add mod">
          <ac:chgData name="David Murphy" userId="17dcaebb-daa8-48cf-880d-a9d2514f985d" providerId="ADAL" clId="{EF5B4561-18F5-4799-AD90-E74003F5418C}" dt="2020-03-22T13:23:42.249" v="8312" actId="1076"/>
          <ac:spMkLst>
            <pc:docMk/>
            <pc:sldMk cId="1499912545" sldId="306"/>
            <ac:spMk id="31" creationId="{12E33930-C9CE-4E32-BD71-F3C2D718F571}"/>
          </ac:spMkLst>
        </pc:spChg>
        <pc:spChg chg="add del mod">
          <ac:chgData name="David Murphy" userId="17dcaebb-daa8-48cf-880d-a9d2514f985d" providerId="ADAL" clId="{EF5B4561-18F5-4799-AD90-E74003F5418C}" dt="2020-03-22T13:20:02.263" v="8137" actId="478"/>
          <ac:spMkLst>
            <pc:docMk/>
            <pc:sldMk cId="1499912545" sldId="306"/>
            <ac:spMk id="83" creationId="{C38AA8A2-EADB-4FE7-B227-C6938494C878}"/>
          </ac:spMkLst>
        </pc:spChg>
        <pc:spChg chg="add mod">
          <ac:chgData name="David Murphy" userId="17dcaebb-daa8-48cf-880d-a9d2514f985d" providerId="ADAL" clId="{EF5B4561-18F5-4799-AD90-E74003F5418C}" dt="2020-03-22T13:29:38.393" v="8411" actId="20577"/>
          <ac:spMkLst>
            <pc:docMk/>
            <pc:sldMk cId="1499912545" sldId="306"/>
            <ac:spMk id="85" creationId="{01A037CB-44EC-4780-8185-0EA1E046714C}"/>
          </ac:spMkLst>
        </pc:spChg>
        <pc:grpChg chg="add mod">
          <ac:chgData name="David Murphy" userId="17dcaebb-daa8-48cf-880d-a9d2514f985d" providerId="ADAL" clId="{EF5B4561-18F5-4799-AD90-E74003F5418C}" dt="2020-03-14T12:00:03.034" v="472" actId="1035"/>
          <ac:grpSpMkLst>
            <pc:docMk/>
            <pc:sldMk cId="1499912545" sldId="306"/>
            <ac:grpSpMk id="4" creationId="{5DDE9C43-FE9A-4AAF-8508-C88DA1253D24}"/>
          </ac:grpSpMkLst>
        </pc:grpChg>
        <pc:grpChg chg="mod">
          <ac:chgData name="David Murphy" userId="17dcaebb-daa8-48cf-880d-a9d2514f985d" providerId="ADAL" clId="{EF5B4561-18F5-4799-AD90-E74003F5418C}" dt="2020-03-14T12:00:03.034" v="472" actId="1035"/>
          <ac:grpSpMkLst>
            <pc:docMk/>
            <pc:sldMk cId="1499912545" sldId="306"/>
            <ac:grpSpMk id="5" creationId="{6BE7E085-E3CE-4074-9099-A85B7590A88E}"/>
          </ac:grpSpMkLst>
        </pc:grpChg>
        <pc:grpChg chg="add mod">
          <ac:chgData name="David Murphy" userId="17dcaebb-daa8-48cf-880d-a9d2514f985d" providerId="ADAL" clId="{EF5B4561-18F5-4799-AD90-E74003F5418C}" dt="2020-03-14T12:00:03.034" v="472" actId="1035"/>
          <ac:grpSpMkLst>
            <pc:docMk/>
            <pc:sldMk cId="1499912545" sldId="306"/>
            <ac:grpSpMk id="16" creationId="{6DDD014D-5898-44AB-97E7-A6F5BD2A1D84}"/>
          </ac:grpSpMkLst>
        </pc:grpChg>
        <pc:grpChg chg="mod">
          <ac:chgData name="David Murphy" userId="17dcaebb-daa8-48cf-880d-a9d2514f985d" providerId="ADAL" clId="{EF5B4561-18F5-4799-AD90-E74003F5418C}" dt="2020-03-14T12:00:03.034" v="472" actId="1035"/>
          <ac:grpSpMkLst>
            <pc:docMk/>
            <pc:sldMk cId="1499912545" sldId="306"/>
            <ac:grpSpMk id="17" creationId="{E9A3BE2A-47ED-4E5A-A06F-FC2210D75473}"/>
          </ac:grpSpMkLst>
        </pc:grpChg>
        <pc:grpChg chg="add mod">
          <ac:chgData name="David Murphy" userId="17dcaebb-daa8-48cf-880d-a9d2514f985d" providerId="ADAL" clId="{EF5B4561-18F5-4799-AD90-E74003F5418C}" dt="2020-03-14T12:00:03.034" v="472" actId="1035"/>
          <ac:grpSpMkLst>
            <pc:docMk/>
            <pc:sldMk cId="1499912545" sldId="306"/>
            <ac:grpSpMk id="21" creationId="{9233FE6E-0B5F-487E-A36F-65F19D957C7D}"/>
          </ac:grpSpMkLst>
        </pc:grpChg>
        <pc:grpChg chg="add del mod">
          <ac:chgData name="David Murphy" userId="17dcaebb-daa8-48cf-880d-a9d2514f985d" providerId="ADAL" clId="{EF5B4561-18F5-4799-AD90-E74003F5418C}" dt="2020-03-14T12:00:11.099" v="473" actId="478"/>
          <ac:grpSpMkLst>
            <pc:docMk/>
            <pc:sldMk cId="1499912545" sldId="306"/>
            <ac:grpSpMk id="30" creationId="{6921676C-6D3B-4F17-BF82-78F8E6728527}"/>
          </ac:grpSpMkLst>
        </pc:grpChg>
        <pc:grpChg chg="mod">
          <ac:chgData name="David Murphy" userId="17dcaebb-daa8-48cf-880d-a9d2514f985d" providerId="ADAL" clId="{EF5B4561-18F5-4799-AD90-E74003F5418C}" dt="2020-03-14T12:00:03.034" v="472" actId="1035"/>
          <ac:grpSpMkLst>
            <pc:docMk/>
            <pc:sldMk cId="1499912545" sldId="306"/>
            <ac:grpSpMk id="31" creationId="{93FEAA7A-93A9-424C-AD45-FF01D2DD9B7C}"/>
          </ac:grpSpMkLst>
        </pc:grpChg>
        <pc:grpChg chg="mod">
          <ac:chgData name="David Murphy" userId="17dcaebb-daa8-48cf-880d-a9d2514f985d" providerId="ADAL" clId="{EF5B4561-18F5-4799-AD90-E74003F5418C}" dt="2020-03-14T12:00:03.034" v="472" actId="1035"/>
          <ac:grpSpMkLst>
            <pc:docMk/>
            <pc:sldMk cId="1499912545" sldId="306"/>
            <ac:grpSpMk id="33" creationId="{699777CD-35F2-4FF0-891A-01D992302587}"/>
          </ac:grpSpMkLst>
        </pc:grpChg>
        <pc:grpChg chg="add mod">
          <ac:chgData name="David Murphy" userId="17dcaebb-daa8-48cf-880d-a9d2514f985d" providerId="ADAL" clId="{EF5B4561-18F5-4799-AD90-E74003F5418C}" dt="2020-03-22T13:26:56.395" v="8350" actId="164"/>
          <ac:grpSpMkLst>
            <pc:docMk/>
            <pc:sldMk cId="1499912545" sldId="306"/>
            <ac:grpSpMk id="34" creationId="{CAE2A638-F34B-48FA-968C-0EF6A9998027}"/>
          </ac:grpSpMkLst>
        </pc:grpChg>
        <pc:grpChg chg="add mod">
          <ac:chgData name="David Murphy" userId="17dcaebb-daa8-48cf-880d-a9d2514f985d" providerId="ADAL" clId="{EF5B4561-18F5-4799-AD90-E74003F5418C}" dt="2020-03-22T13:27:43.290" v="8352" actId="164"/>
          <ac:grpSpMkLst>
            <pc:docMk/>
            <pc:sldMk cId="1499912545" sldId="306"/>
            <ac:grpSpMk id="35" creationId="{2ECD5CCC-5075-4C56-9FC0-803D7C265492}"/>
          </ac:grpSpMkLst>
        </pc:grpChg>
        <pc:grpChg chg="add del mod">
          <ac:chgData name="David Murphy" userId="17dcaebb-daa8-48cf-880d-a9d2514f985d" providerId="ADAL" clId="{EF5B4561-18F5-4799-AD90-E74003F5418C}" dt="2020-03-14T12:00:11.099" v="473" actId="478"/>
          <ac:grpSpMkLst>
            <pc:docMk/>
            <pc:sldMk cId="1499912545" sldId="306"/>
            <ac:grpSpMk id="37" creationId="{04D46C37-2BDD-4242-875D-372035DB0B11}"/>
          </ac:grpSpMkLst>
        </pc:grpChg>
        <pc:grpChg chg="add del mod">
          <ac:chgData name="David Murphy" userId="17dcaebb-daa8-48cf-880d-a9d2514f985d" providerId="ADAL" clId="{EF5B4561-18F5-4799-AD90-E74003F5418C}" dt="2020-03-14T12:00:11.099" v="473" actId="478"/>
          <ac:grpSpMkLst>
            <pc:docMk/>
            <pc:sldMk cId="1499912545" sldId="306"/>
            <ac:grpSpMk id="42" creationId="{AAEF1B6E-82D7-44C4-B257-7D9854AF7A13}"/>
          </ac:grpSpMkLst>
        </pc:grpChg>
        <pc:grpChg chg="add mod">
          <ac:chgData name="David Murphy" userId="17dcaebb-daa8-48cf-880d-a9d2514f985d" providerId="ADAL" clId="{EF5B4561-18F5-4799-AD90-E74003F5418C}" dt="2020-03-14T12:00:25.608" v="530" actId="1037"/>
          <ac:grpSpMkLst>
            <pc:docMk/>
            <pc:sldMk cId="1499912545" sldId="306"/>
            <ac:grpSpMk id="47" creationId="{CAFA1B1C-93A9-4AA8-980A-055494C9082C}"/>
          </ac:grpSpMkLst>
        </pc:grpChg>
        <pc:grpChg chg="mod">
          <ac:chgData name="David Murphy" userId="17dcaebb-daa8-48cf-880d-a9d2514f985d" providerId="ADAL" clId="{EF5B4561-18F5-4799-AD90-E74003F5418C}" dt="2020-03-14T12:00:25.608" v="530" actId="1037"/>
          <ac:grpSpMkLst>
            <pc:docMk/>
            <pc:sldMk cId="1499912545" sldId="306"/>
            <ac:grpSpMk id="50" creationId="{594A0924-BE1D-414E-882E-DDF127111BBD}"/>
          </ac:grpSpMkLst>
        </pc:grpChg>
        <pc:grpChg chg="add mod">
          <ac:chgData name="David Murphy" userId="17dcaebb-daa8-48cf-880d-a9d2514f985d" providerId="ADAL" clId="{EF5B4561-18F5-4799-AD90-E74003F5418C}" dt="2020-03-22T13:26:56.395" v="8350" actId="164"/>
          <ac:grpSpMkLst>
            <pc:docMk/>
            <pc:sldMk cId="1499912545" sldId="306"/>
            <ac:grpSpMk id="80" creationId="{8B0A8B6C-718F-484B-A243-1EAD353D0D55}"/>
          </ac:grpSpMkLst>
        </pc:grpChg>
        <pc:picChg chg="add del mod">
          <ac:chgData name="David Murphy" userId="17dcaebb-daa8-48cf-880d-a9d2514f985d" providerId="ADAL" clId="{EF5B4561-18F5-4799-AD90-E74003F5418C}" dt="2020-03-22T13:19:20.032" v="8131" actId="478"/>
          <ac:picMkLst>
            <pc:docMk/>
            <pc:sldMk cId="1499912545" sldId="306"/>
            <ac:picMk id="2" creationId="{F485E65D-ACA7-4488-A5A5-BE2116F7BB77}"/>
          </ac:picMkLst>
        </pc:picChg>
        <pc:picChg chg="add mod">
          <ac:chgData name="David Murphy" userId="17dcaebb-daa8-48cf-880d-a9d2514f985d" providerId="ADAL" clId="{EF5B4561-18F5-4799-AD90-E74003F5418C}" dt="2020-03-21T11:16:47.494" v="1384" actId="1076"/>
          <ac:picMkLst>
            <pc:docMk/>
            <pc:sldMk cId="1499912545" sldId="306"/>
            <ac:picMk id="84" creationId="{8312FBDA-02C6-4B70-B5CD-C429C3E092D7}"/>
          </ac:picMkLst>
        </pc:picChg>
        <pc:picChg chg="add mod">
          <ac:chgData name="David Murphy" userId="17dcaebb-daa8-48cf-880d-a9d2514f985d" providerId="ADAL" clId="{EF5B4561-18F5-4799-AD90-E74003F5418C}" dt="2020-03-22T13:27:43.290" v="8352" actId="164"/>
          <ac:picMkLst>
            <pc:docMk/>
            <pc:sldMk cId="1499912545" sldId="306"/>
            <ac:picMk id="15362" creationId="{DC3A505E-C930-456F-92AC-012188770D0A}"/>
          </ac:picMkLst>
        </pc:picChg>
        <pc:cxnChg chg="add mod">
          <ac:chgData name="David Murphy" userId="17dcaebb-daa8-48cf-880d-a9d2514f985d" providerId="ADAL" clId="{EF5B4561-18F5-4799-AD90-E74003F5418C}" dt="2020-03-22T13:27:43.290" v="8352" actId="164"/>
          <ac:cxnSpMkLst>
            <pc:docMk/>
            <pc:sldMk cId="1499912545" sldId="306"/>
            <ac:cxnSpMk id="30" creationId="{6869E856-C159-4C0A-9C38-632DAFA5C605}"/>
          </ac:cxnSpMkLst>
        </pc:cxnChg>
      </pc:sldChg>
      <pc:sldChg chg="add del">
        <pc:chgData name="David Murphy" userId="17dcaebb-daa8-48cf-880d-a9d2514f985d" providerId="ADAL" clId="{EF5B4561-18F5-4799-AD90-E74003F5418C}" dt="2020-03-06T08:43:21.028" v="1" actId="2696"/>
        <pc:sldMkLst>
          <pc:docMk/>
          <pc:sldMk cId="2919474683" sldId="306"/>
        </pc:sldMkLst>
      </pc:sldChg>
      <pc:sldChg chg="addSp delSp modSp ord delAnim modNotesTx">
        <pc:chgData name="David Murphy" userId="17dcaebb-daa8-48cf-880d-a9d2514f985d" providerId="ADAL" clId="{EF5B4561-18F5-4799-AD90-E74003F5418C}" dt="2020-03-22T13:19:10.517" v="8128" actId="478"/>
        <pc:sldMkLst>
          <pc:docMk/>
          <pc:sldMk cId="4062720912" sldId="432"/>
        </pc:sldMkLst>
        <pc:spChg chg="add mod">
          <ac:chgData name="David Murphy" userId="17dcaebb-daa8-48cf-880d-a9d2514f985d" providerId="ADAL" clId="{EF5B4561-18F5-4799-AD90-E74003F5418C}" dt="2020-03-14T12:09:27.006" v="557" actId="108"/>
          <ac:spMkLst>
            <pc:docMk/>
            <pc:sldMk cId="4062720912" sldId="432"/>
            <ac:spMk id="243" creationId="{37B7DF50-86B5-473A-B5D6-80DAD08A9941}"/>
          </ac:spMkLst>
        </pc:spChg>
        <pc:spChg chg="mod ord">
          <ac:chgData name="David Murphy" userId="17dcaebb-daa8-48cf-880d-a9d2514f985d" providerId="ADAL" clId="{EF5B4561-18F5-4799-AD90-E74003F5418C}" dt="2020-03-14T12:09:19.706" v="556" actId="1076"/>
          <ac:spMkLst>
            <pc:docMk/>
            <pc:sldMk cId="4062720912" sldId="432"/>
            <ac:spMk id="251" creationId="{C3C6BB36-0094-4A29-BFC9-F1FEE840CF0D}"/>
          </ac:spMkLst>
        </pc:spChg>
        <pc:picChg chg="add del mod">
          <ac:chgData name="David Murphy" userId="17dcaebb-daa8-48cf-880d-a9d2514f985d" providerId="ADAL" clId="{EF5B4561-18F5-4799-AD90-E74003F5418C}" dt="2020-03-22T13:19:10.517" v="8128" actId="478"/>
          <ac:picMkLst>
            <pc:docMk/>
            <pc:sldMk cId="4062720912" sldId="432"/>
            <ac:picMk id="3" creationId="{566916D6-8442-4437-B7EE-7224F351F582}"/>
          </ac:picMkLst>
        </pc:picChg>
      </pc:sldChg>
      <pc:sldChg chg="addSp delSp modSp delAnim">
        <pc:chgData name="David Murphy" userId="17dcaebb-daa8-48cf-880d-a9d2514f985d" providerId="ADAL" clId="{EF5B4561-18F5-4799-AD90-E74003F5418C}" dt="2020-03-22T13:19:13.392" v="8129" actId="478"/>
        <pc:sldMkLst>
          <pc:docMk/>
          <pc:sldMk cId="428956737" sldId="433"/>
        </pc:sldMkLst>
        <pc:spChg chg="mod">
          <ac:chgData name="David Murphy" userId="17dcaebb-daa8-48cf-880d-a9d2514f985d" providerId="ADAL" clId="{EF5B4561-18F5-4799-AD90-E74003F5418C}" dt="2020-03-21T10:07:32.270" v="590" actId="20577"/>
          <ac:spMkLst>
            <pc:docMk/>
            <pc:sldMk cId="428956737" sldId="433"/>
            <ac:spMk id="4" creationId="{483D67FD-45A9-473B-9A61-B49C001E74C7}"/>
          </ac:spMkLst>
        </pc:spChg>
        <pc:picChg chg="add del mod">
          <ac:chgData name="David Murphy" userId="17dcaebb-daa8-48cf-880d-a9d2514f985d" providerId="ADAL" clId="{EF5B4561-18F5-4799-AD90-E74003F5418C}" dt="2020-03-22T13:19:13.392" v="8129" actId="478"/>
          <ac:picMkLst>
            <pc:docMk/>
            <pc:sldMk cId="428956737" sldId="433"/>
            <ac:picMk id="2" creationId="{2DEEFCED-449F-468E-92E2-1C839B9FE9BC}"/>
          </ac:picMkLst>
        </pc:picChg>
      </pc:sldChg>
      <pc:sldChg chg="addSp modSp add modNotesTx">
        <pc:chgData name="David Murphy" userId="17dcaebb-daa8-48cf-880d-a9d2514f985d" providerId="ADAL" clId="{EF5B4561-18F5-4799-AD90-E74003F5418C}" dt="2020-03-21T11:52:15.367" v="2939" actId="20577"/>
        <pc:sldMkLst>
          <pc:docMk/>
          <pc:sldMk cId="406671693" sldId="434"/>
        </pc:sldMkLst>
        <pc:spChg chg="mod">
          <ac:chgData name="David Murphy" userId="17dcaebb-daa8-48cf-880d-a9d2514f985d" providerId="ADAL" clId="{EF5B4561-18F5-4799-AD90-E74003F5418C}" dt="2020-03-21T11:39:21.551" v="2451" actId="20577"/>
          <ac:spMkLst>
            <pc:docMk/>
            <pc:sldMk cId="406671693" sldId="434"/>
            <ac:spMk id="2" creationId="{B82738A2-A690-44E7-A93B-E41DE1B85CD8}"/>
          </ac:spMkLst>
        </pc:spChg>
        <pc:spChg chg="mod">
          <ac:chgData name="David Murphy" userId="17dcaebb-daa8-48cf-880d-a9d2514f985d" providerId="ADAL" clId="{EF5B4561-18F5-4799-AD90-E74003F5418C}" dt="2020-03-21T11:18:50.058" v="1457" actId="20577"/>
          <ac:spMkLst>
            <pc:docMk/>
            <pc:sldMk cId="406671693" sldId="434"/>
            <ac:spMk id="3" creationId="{55FE50EC-2395-46E4-B027-30772C80EEB9}"/>
          </ac:spMkLst>
        </pc:spChg>
        <pc:spChg chg="add mod">
          <ac:chgData name="David Murphy" userId="17dcaebb-daa8-48cf-880d-a9d2514f985d" providerId="ADAL" clId="{EF5B4561-18F5-4799-AD90-E74003F5418C}" dt="2020-03-21T11:31:19.380" v="2386"/>
          <ac:spMkLst>
            <pc:docMk/>
            <pc:sldMk cId="406671693" sldId="434"/>
            <ac:spMk id="4" creationId="{475C1644-CEDE-4FF8-B8AF-562F658C35E8}"/>
          </ac:spMkLst>
        </pc:spChg>
        <pc:picChg chg="add mod">
          <ac:chgData name="David Murphy" userId="17dcaebb-daa8-48cf-880d-a9d2514f985d" providerId="ADAL" clId="{EF5B4561-18F5-4799-AD90-E74003F5418C}" dt="2020-03-21T11:36:00.399" v="2409" actId="1076"/>
          <ac:picMkLst>
            <pc:docMk/>
            <pc:sldMk cId="406671693" sldId="434"/>
            <ac:picMk id="5" creationId="{FE5CFDAF-67B1-487D-9FC1-1A2863E933E5}"/>
          </ac:picMkLst>
        </pc:picChg>
        <pc:picChg chg="add mod">
          <ac:chgData name="David Murphy" userId="17dcaebb-daa8-48cf-880d-a9d2514f985d" providerId="ADAL" clId="{EF5B4561-18F5-4799-AD90-E74003F5418C}" dt="2020-03-21T11:35:57.542" v="2408" actId="1076"/>
          <ac:picMkLst>
            <pc:docMk/>
            <pc:sldMk cId="406671693" sldId="434"/>
            <ac:picMk id="1026" creationId="{5F6F805B-20F5-4EFB-A979-C7062A362083}"/>
          </ac:picMkLst>
        </pc:picChg>
      </pc:sldChg>
      <pc:sldChg chg="addSp modSp add modTransition">
        <pc:chgData name="David Murphy" userId="17dcaebb-daa8-48cf-880d-a9d2514f985d" providerId="ADAL" clId="{EF5B4561-18F5-4799-AD90-E74003F5418C}" dt="2020-03-21T11:17:23.628" v="1430" actId="20577"/>
        <pc:sldMkLst>
          <pc:docMk/>
          <pc:sldMk cId="4257123899" sldId="435"/>
        </pc:sldMkLst>
        <pc:spChg chg="add mod">
          <ac:chgData name="David Murphy" userId="17dcaebb-daa8-48cf-880d-a9d2514f985d" providerId="ADAL" clId="{EF5B4561-18F5-4799-AD90-E74003F5418C}" dt="2020-03-21T11:17:23.628" v="1430" actId="20577"/>
          <ac:spMkLst>
            <pc:docMk/>
            <pc:sldMk cId="4257123899" sldId="435"/>
            <ac:spMk id="2" creationId="{AA736516-F780-4313-82E1-2993AC594B6A}"/>
          </ac:spMkLst>
        </pc:spChg>
      </pc:sldChg>
      <pc:sldChg chg="addSp delSp modSp add">
        <pc:chgData name="David Murphy" userId="17dcaebb-daa8-48cf-880d-a9d2514f985d" providerId="ADAL" clId="{EF5B4561-18F5-4799-AD90-E74003F5418C}" dt="2020-03-21T11:34:08.856" v="2400" actId="20577"/>
        <pc:sldMkLst>
          <pc:docMk/>
          <pc:sldMk cId="1896695879" sldId="436"/>
        </pc:sldMkLst>
        <pc:spChg chg="del">
          <ac:chgData name="David Murphy" userId="17dcaebb-daa8-48cf-880d-a9d2514f985d" providerId="ADAL" clId="{EF5B4561-18F5-4799-AD90-E74003F5418C}" dt="2020-03-21T11:33:44.516" v="2388"/>
          <ac:spMkLst>
            <pc:docMk/>
            <pc:sldMk cId="1896695879" sldId="436"/>
            <ac:spMk id="2" creationId="{D98176BF-790B-4F72-8979-8ACA73CED436}"/>
          </ac:spMkLst>
        </pc:spChg>
        <pc:spChg chg="del">
          <ac:chgData name="David Murphy" userId="17dcaebb-daa8-48cf-880d-a9d2514f985d" providerId="ADAL" clId="{EF5B4561-18F5-4799-AD90-E74003F5418C}" dt="2020-03-21T11:33:44.516" v="2388"/>
          <ac:spMkLst>
            <pc:docMk/>
            <pc:sldMk cId="1896695879" sldId="436"/>
            <ac:spMk id="3" creationId="{A95255D5-963D-4FDE-B7DF-00AAEF6C50BE}"/>
          </ac:spMkLst>
        </pc:spChg>
        <pc:spChg chg="add del mod">
          <ac:chgData name="David Murphy" userId="17dcaebb-daa8-48cf-880d-a9d2514f985d" providerId="ADAL" clId="{EF5B4561-18F5-4799-AD90-E74003F5418C}" dt="2020-03-21T11:33:57.313" v="2389"/>
          <ac:spMkLst>
            <pc:docMk/>
            <pc:sldMk cId="1896695879" sldId="436"/>
            <ac:spMk id="4" creationId="{0FAE5571-4242-40AD-96CC-5A4554382C0A}"/>
          </ac:spMkLst>
        </pc:spChg>
        <pc:spChg chg="add mod">
          <ac:chgData name="David Murphy" userId="17dcaebb-daa8-48cf-880d-a9d2514f985d" providerId="ADAL" clId="{EF5B4561-18F5-4799-AD90-E74003F5418C}" dt="2020-03-21T11:34:08.856" v="2400" actId="20577"/>
          <ac:spMkLst>
            <pc:docMk/>
            <pc:sldMk cId="1896695879" sldId="436"/>
            <ac:spMk id="5" creationId="{8142C59F-559B-41E4-B0C4-AF57C3296FF6}"/>
          </ac:spMkLst>
        </pc:spChg>
      </pc:sldChg>
      <pc:sldChg chg="addSp delSp modSp add">
        <pc:chgData name="David Murphy" userId="17dcaebb-daa8-48cf-880d-a9d2514f985d" providerId="ADAL" clId="{EF5B4561-18F5-4799-AD90-E74003F5418C}" dt="2020-03-21T11:50:49.025" v="2712" actId="1036"/>
        <pc:sldMkLst>
          <pc:docMk/>
          <pc:sldMk cId="4052748720" sldId="437"/>
        </pc:sldMkLst>
        <pc:spChg chg="mod">
          <ac:chgData name="David Murphy" userId="17dcaebb-daa8-48cf-880d-a9d2514f985d" providerId="ADAL" clId="{EF5B4561-18F5-4799-AD90-E74003F5418C}" dt="2020-03-21T11:46:51.429" v="2657" actId="20577"/>
          <ac:spMkLst>
            <pc:docMk/>
            <pc:sldMk cId="4052748720" sldId="437"/>
            <ac:spMk id="2" creationId="{F3365139-E8F4-4B95-9A5D-38035A7E8BC7}"/>
          </ac:spMkLst>
        </pc:spChg>
        <pc:spChg chg="mod">
          <ac:chgData name="David Murphy" userId="17dcaebb-daa8-48cf-880d-a9d2514f985d" providerId="ADAL" clId="{EF5B4561-18F5-4799-AD90-E74003F5418C}" dt="2020-03-21T11:39:13.661" v="2449" actId="20577"/>
          <ac:spMkLst>
            <pc:docMk/>
            <pc:sldMk cId="4052748720" sldId="437"/>
            <ac:spMk id="3" creationId="{6F222F28-CB13-4AAB-8108-795141AD0B09}"/>
          </ac:spMkLst>
        </pc:spChg>
        <pc:picChg chg="add mod">
          <ac:chgData name="David Murphy" userId="17dcaebb-daa8-48cf-880d-a9d2514f985d" providerId="ADAL" clId="{EF5B4561-18F5-4799-AD90-E74003F5418C}" dt="2020-03-21T11:50:49.025" v="2712" actId="1036"/>
          <ac:picMkLst>
            <pc:docMk/>
            <pc:sldMk cId="4052748720" sldId="437"/>
            <ac:picMk id="5" creationId="{B138D4F7-1A84-48B7-AF5D-BEBC1E6F6F14}"/>
          </ac:picMkLst>
        </pc:picChg>
        <pc:picChg chg="add mod">
          <ac:chgData name="David Murphy" userId="17dcaebb-daa8-48cf-880d-a9d2514f985d" providerId="ADAL" clId="{EF5B4561-18F5-4799-AD90-E74003F5418C}" dt="2020-03-21T11:50:49.025" v="2712" actId="1036"/>
          <ac:picMkLst>
            <pc:docMk/>
            <pc:sldMk cId="4052748720" sldId="437"/>
            <ac:picMk id="3074" creationId="{417BC7FC-A0BF-48E7-9435-EB9935B64C06}"/>
          </ac:picMkLst>
        </pc:picChg>
        <pc:picChg chg="add del">
          <ac:chgData name="David Murphy" userId="17dcaebb-daa8-48cf-880d-a9d2514f985d" providerId="ADAL" clId="{EF5B4561-18F5-4799-AD90-E74003F5418C}" dt="2020-03-21T11:47:45.491" v="2659"/>
          <ac:picMkLst>
            <pc:docMk/>
            <pc:sldMk cId="4052748720" sldId="437"/>
            <ac:picMk id="3076" creationId="{56302CF7-A9BF-4FBF-9994-4C33C6C6E08B}"/>
          </ac:picMkLst>
        </pc:picChg>
        <pc:cxnChg chg="add mod">
          <ac:chgData name="David Murphy" userId="17dcaebb-daa8-48cf-880d-a9d2514f985d" providerId="ADAL" clId="{EF5B4561-18F5-4799-AD90-E74003F5418C}" dt="2020-03-21T11:50:49.025" v="2712" actId="1036"/>
          <ac:cxnSpMkLst>
            <pc:docMk/>
            <pc:sldMk cId="4052748720" sldId="437"/>
            <ac:cxnSpMk id="7" creationId="{7857FD09-F467-4E60-B98A-B347825B7ABB}"/>
          </ac:cxnSpMkLst>
        </pc:cxnChg>
        <pc:cxnChg chg="add mod">
          <ac:chgData name="David Murphy" userId="17dcaebb-daa8-48cf-880d-a9d2514f985d" providerId="ADAL" clId="{EF5B4561-18F5-4799-AD90-E74003F5418C}" dt="2020-03-21T11:50:49.025" v="2712" actId="1036"/>
          <ac:cxnSpMkLst>
            <pc:docMk/>
            <pc:sldMk cId="4052748720" sldId="437"/>
            <ac:cxnSpMk id="10" creationId="{4FA49484-5B8B-4621-AF09-0401DA895CA6}"/>
          </ac:cxnSpMkLst>
        </pc:cxnChg>
      </pc:sldChg>
      <pc:sldChg chg="addSp delSp modSp add">
        <pc:chgData name="David Murphy" userId="17dcaebb-daa8-48cf-880d-a9d2514f985d" providerId="ADAL" clId="{EF5B4561-18F5-4799-AD90-E74003F5418C}" dt="2020-03-21T12:25:41.077" v="4655" actId="1076"/>
        <pc:sldMkLst>
          <pc:docMk/>
          <pc:sldMk cId="3938425678" sldId="438"/>
        </pc:sldMkLst>
        <pc:spChg chg="del">
          <ac:chgData name="David Murphy" userId="17dcaebb-daa8-48cf-880d-a9d2514f985d" providerId="ADAL" clId="{EF5B4561-18F5-4799-AD90-E74003F5418C}" dt="2020-03-21T11:55:45.668" v="2941"/>
          <ac:spMkLst>
            <pc:docMk/>
            <pc:sldMk cId="3938425678" sldId="438"/>
            <ac:spMk id="2" creationId="{6A4A549D-0792-480B-9A02-9FA8D0C2825A}"/>
          </ac:spMkLst>
        </pc:spChg>
        <pc:spChg chg="add del mod">
          <ac:chgData name="David Murphy" userId="17dcaebb-daa8-48cf-880d-a9d2514f985d" providerId="ADAL" clId="{EF5B4561-18F5-4799-AD90-E74003F5418C}" dt="2020-03-21T11:56:02.767" v="2942"/>
          <ac:spMkLst>
            <pc:docMk/>
            <pc:sldMk cId="3938425678" sldId="438"/>
            <ac:spMk id="3" creationId="{D9249BF0-D084-4F25-85BA-81DE14136977}"/>
          </ac:spMkLst>
        </pc:spChg>
        <pc:spChg chg="add del mod">
          <ac:chgData name="David Murphy" userId="17dcaebb-daa8-48cf-880d-a9d2514f985d" providerId="ADAL" clId="{EF5B4561-18F5-4799-AD90-E74003F5418C}" dt="2020-03-21T11:56:02.767" v="2942"/>
          <ac:spMkLst>
            <pc:docMk/>
            <pc:sldMk cId="3938425678" sldId="438"/>
            <ac:spMk id="4" creationId="{2DBC386C-D6B2-46BE-B914-84D329867FD6}"/>
          </ac:spMkLst>
        </pc:spChg>
        <pc:spChg chg="add mod">
          <ac:chgData name="David Murphy" userId="17dcaebb-daa8-48cf-880d-a9d2514f985d" providerId="ADAL" clId="{EF5B4561-18F5-4799-AD90-E74003F5418C}" dt="2020-03-21T12:12:36.439" v="3966" actId="14100"/>
          <ac:spMkLst>
            <pc:docMk/>
            <pc:sldMk cId="3938425678" sldId="438"/>
            <ac:spMk id="5" creationId="{93573401-51B7-4684-AA00-01DCE170212A}"/>
          </ac:spMkLst>
        </pc:spChg>
        <pc:spChg chg="add mod">
          <ac:chgData name="David Murphy" userId="17dcaebb-daa8-48cf-880d-a9d2514f985d" providerId="ADAL" clId="{EF5B4561-18F5-4799-AD90-E74003F5418C}" dt="2020-03-21T11:56:12.343" v="2969" actId="20577"/>
          <ac:spMkLst>
            <pc:docMk/>
            <pc:sldMk cId="3938425678" sldId="438"/>
            <ac:spMk id="6" creationId="{F285476A-55D6-4EF8-BAA1-4AC5AC650C28}"/>
          </ac:spMkLst>
        </pc:spChg>
        <pc:spChg chg="add mod">
          <ac:chgData name="David Murphy" userId="17dcaebb-daa8-48cf-880d-a9d2514f985d" providerId="ADAL" clId="{EF5B4561-18F5-4799-AD90-E74003F5418C}" dt="2020-03-21T12:14:05.903" v="3970" actId="1076"/>
          <ac:spMkLst>
            <pc:docMk/>
            <pc:sldMk cId="3938425678" sldId="438"/>
            <ac:spMk id="8" creationId="{C79BB7DB-9D9C-4D57-AE5B-6B51009E9B05}"/>
          </ac:spMkLst>
        </pc:spChg>
        <pc:picChg chg="add mod">
          <ac:chgData name="David Murphy" userId="17dcaebb-daa8-48cf-880d-a9d2514f985d" providerId="ADAL" clId="{EF5B4561-18F5-4799-AD90-E74003F5418C}" dt="2020-03-21T12:25:41.077" v="4655" actId="1076"/>
          <ac:picMkLst>
            <pc:docMk/>
            <pc:sldMk cId="3938425678" sldId="438"/>
            <ac:picMk id="7" creationId="{533CA503-DE09-4A50-AA9E-F99977AFF486}"/>
          </ac:picMkLst>
        </pc:picChg>
      </pc:sldChg>
      <pc:sldChg chg="addSp modSp add del modNotesTx">
        <pc:chgData name="David Murphy" userId="17dcaebb-daa8-48cf-880d-a9d2514f985d" providerId="ADAL" clId="{EF5B4561-18F5-4799-AD90-E74003F5418C}" dt="2020-03-22T11:15:45.910" v="5015" actId="2696"/>
        <pc:sldMkLst>
          <pc:docMk/>
          <pc:sldMk cId="1684292117" sldId="439"/>
        </pc:sldMkLst>
        <pc:spChg chg="mod">
          <ac:chgData name="David Murphy" userId="17dcaebb-daa8-48cf-880d-a9d2514f985d" providerId="ADAL" clId="{EF5B4561-18F5-4799-AD90-E74003F5418C}" dt="2020-03-21T12:20:31.241" v="4492" actId="14100"/>
          <ac:spMkLst>
            <pc:docMk/>
            <pc:sldMk cId="1684292117" sldId="439"/>
            <ac:spMk id="2" creationId="{3D4E6A11-BD8A-4EFD-AAEC-932E86A51088}"/>
          </ac:spMkLst>
        </pc:spChg>
        <pc:spChg chg="mod">
          <ac:chgData name="David Murphy" userId="17dcaebb-daa8-48cf-880d-a9d2514f985d" providerId="ADAL" clId="{EF5B4561-18F5-4799-AD90-E74003F5418C}" dt="2020-03-21T12:15:50.506" v="3982" actId="20577"/>
          <ac:spMkLst>
            <pc:docMk/>
            <pc:sldMk cId="1684292117" sldId="439"/>
            <ac:spMk id="3" creationId="{3D9B9B26-BAD2-475A-B686-F104067525CF}"/>
          </ac:spMkLst>
        </pc:spChg>
        <pc:spChg chg="add mod">
          <ac:chgData name="David Murphy" userId="17dcaebb-daa8-48cf-880d-a9d2514f985d" providerId="ADAL" clId="{EF5B4561-18F5-4799-AD90-E74003F5418C}" dt="2020-03-21T12:23:55.647" v="4651" actId="14100"/>
          <ac:spMkLst>
            <pc:docMk/>
            <pc:sldMk cId="1684292117" sldId="439"/>
            <ac:spMk id="5" creationId="{014F3FFC-F6A7-40F6-B724-E216D6E406C8}"/>
          </ac:spMkLst>
        </pc:spChg>
        <pc:spChg chg="add mod">
          <ac:chgData name="David Murphy" userId="17dcaebb-daa8-48cf-880d-a9d2514f985d" providerId="ADAL" clId="{EF5B4561-18F5-4799-AD90-E74003F5418C}" dt="2020-03-21T12:24:24.672" v="4654" actId="1076"/>
          <ac:spMkLst>
            <pc:docMk/>
            <pc:sldMk cId="1684292117" sldId="439"/>
            <ac:spMk id="6" creationId="{664B8214-747D-4158-8B28-D8FDD5A58DC0}"/>
          </ac:spMkLst>
        </pc:spChg>
        <pc:picChg chg="add mod">
          <ac:chgData name="David Murphy" userId="17dcaebb-daa8-48cf-880d-a9d2514f985d" providerId="ADAL" clId="{EF5B4561-18F5-4799-AD90-E74003F5418C}" dt="2020-03-21T12:20:18.705" v="4479" actId="1076"/>
          <ac:picMkLst>
            <pc:docMk/>
            <pc:sldMk cId="1684292117" sldId="439"/>
            <ac:picMk id="4" creationId="{B1762061-D496-4F90-A033-94FE5CCE0542}"/>
          </ac:picMkLst>
        </pc:picChg>
        <pc:picChg chg="add mod">
          <ac:chgData name="David Murphy" userId="17dcaebb-daa8-48cf-880d-a9d2514f985d" providerId="ADAL" clId="{EF5B4561-18F5-4799-AD90-E74003F5418C}" dt="2020-03-21T12:18:04.110" v="4249" actId="1076"/>
          <ac:picMkLst>
            <pc:docMk/>
            <pc:sldMk cId="1684292117" sldId="439"/>
            <ac:picMk id="4098" creationId="{6DEE7607-AF5E-4A93-9CF4-E33E64D557B1}"/>
          </ac:picMkLst>
        </pc:picChg>
      </pc:sldChg>
      <pc:sldChg chg="modSp add">
        <pc:chgData name="David Murphy" userId="17dcaebb-daa8-48cf-880d-a9d2514f985d" providerId="ADAL" clId="{EF5B4561-18F5-4799-AD90-E74003F5418C}" dt="2020-03-21T12:30:34.734" v="4759" actId="1036"/>
        <pc:sldMkLst>
          <pc:docMk/>
          <pc:sldMk cId="2356195482" sldId="440"/>
        </pc:sldMkLst>
        <pc:spChg chg="mod">
          <ac:chgData name="David Murphy" userId="17dcaebb-daa8-48cf-880d-a9d2514f985d" providerId="ADAL" clId="{EF5B4561-18F5-4799-AD90-E74003F5418C}" dt="2020-03-21T12:30:27.632" v="4753" actId="20577"/>
          <ac:spMkLst>
            <pc:docMk/>
            <pc:sldMk cId="2356195482" sldId="440"/>
            <ac:spMk id="2" creationId="{3D4E6A11-BD8A-4EFD-AAEC-932E86A51088}"/>
          </ac:spMkLst>
        </pc:spChg>
        <pc:picChg chg="mod">
          <ac:chgData name="David Murphy" userId="17dcaebb-daa8-48cf-880d-a9d2514f985d" providerId="ADAL" clId="{EF5B4561-18F5-4799-AD90-E74003F5418C}" dt="2020-03-21T12:30:34.734" v="4759" actId="1036"/>
          <ac:picMkLst>
            <pc:docMk/>
            <pc:sldMk cId="2356195482" sldId="440"/>
            <ac:picMk id="4098" creationId="{6DEE7607-AF5E-4A93-9CF4-E33E64D557B1}"/>
          </ac:picMkLst>
        </pc:picChg>
      </pc:sldChg>
      <pc:sldChg chg="addSp delSp modSp add">
        <pc:chgData name="David Murphy" userId="17dcaebb-daa8-48cf-880d-a9d2514f985d" providerId="ADAL" clId="{EF5B4561-18F5-4799-AD90-E74003F5418C}" dt="2020-03-21T13:29:50.789" v="4879" actId="14100"/>
        <pc:sldMkLst>
          <pc:docMk/>
          <pc:sldMk cId="2529683461" sldId="441"/>
        </pc:sldMkLst>
        <pc:spChg chg="del">
          <ac:chgData name="David Murphy" userId="17dcaebb-daa8-48cf-880d-a9d2514f985d" providerId="ADAL" clId="{EF5B4561-18F5-4799-AD90-E74003F5418C}" dt="2020-03-21T12:31:12.065" v="4761"/>
          <ac:spMkLst>
            <pc:docMk/>
            <pc:sldMk cId="2529683461" sldId="441"/>
            <ac:spMk id="2" creationId="{F77C97B8-480D-4350-9299-97E6620FDD9B}"/>
          </ac:spMkLst>
        </pc:spChg>
        <pc:spChg chg="del">
          <ac:chgData name="David Murphy" userId="17dcaebb-daa8-48cf-880d-a9d2514f985d" providerId="ADAL" clId="{EF5B4561-18F5-4799-AD90-E74003F5418C}" dt="2020-03-21T12:31:12.065" v="4761"/>
          <ac:spMkLst>
            <pc:docMk/>
            <pc:sldMk cId="2529683461" sldId="441"/>
            <ac:spMk id="3" creationId="{A9244459-367F-4543-A7BE-3CFBBAE74AB4}"/>
          </ac:spMkLst>
        </pc:spChg>
        <pc:spChg chg="add del mod">
          <ac:chgData name="David Murphy" userId="17dcaebb-daa8-48cf-880d-a9d2514f985d" providerId="ADAL" clId="{EF5B4561-18F5-4799-AD90-E74003F5418C}" dt="2020-03-21T12:31:28.527" v="4763"/>
          <ac:spMkLst>
            <pc:docMk/>
            <pc:sldMk cId="2529683461" sldId="441"/>
            <ac:spMk id="4" creationId="{5642A949-5C16-4B50-80EB-012906D664C4}"/>
          </ac:spMkLst>
        </pc:spChg>
        <pc:spChg chg="add mod">
          <ac:chgData name="David Murphy" userId="17dcaebb-daa8-48cf-880d-a9d2514f985d" providerId="ADAL" clId="{EF5B4561-18F5-4799-AD90-E74003F5418C}" dt="2020-03-21T12:31:36.815" v="4781" actId="20577"/>
          <ac:spMkLst>
            <pc:docMk/>
            <pc:sldMk cId="2529683461" sldId="441"/>
            <ac:spMk id="5" creationId="{975E90FF-574C-4C83-9B53-68428849CDA8}"/>
          </ac:spMkLst>
        </pc:spChg>
        <pc:spChg chg="add mod">
          <ac:chgData name="David Murphy" userId="17dcaebb-daa8-48cf-880d-a9d2514f985d" providerId="ADAL" clId="{EF5B4561-18F5-4799-AD90-E74003F5418C}" dt="2020-03-21T13:29:50.789" v="4879" actId="14100"/>
          <ac:spMkLst>
            <pc:docMk/>
            <pc:sldMk cId="2529683461" sldId="441"/>
            <ac:spMk id="6" creationId="{40452435-B624-4B6A-88FA-BF6BB0A290B6}"/>
          </ac:spMkLst>
        </pc:spChg>
        <pc:spChg chg="add del mod">
          <ac:chgData name="David Murphy" userId="17dcaebb-daa8-48cf-880d-a9d2514f985d" providerId="ADAL" clId="{EF5B4561-18F5-4799-AD90-E74003F5418C}" dt="2020-03-21T12:31:44.544" v="4782" actId="478"/>
          <ac:spMkLst>
            <pc:docMk/>
            <pc:sldMk cId="2529683461" sldId="441"/>
            <ac:spMk id="7" creationId="{8031A767-CE7D-4EAF-93F6-E118B8E72F2D}"/>
          </ac:spMkLst>
        </pc:spChg>
        <pc:spChg chg="add del mod">
          <ac:chgData name="David Murphy" userId="17dcaebb-daa8-48cf-880d-a9d2514f985d" providerId="ADAL" clId="{EF5B4561-18F5-4799-AD90-E74003F5418C}" dt="2020-03-21T12:31:44.544" v="4782" actId="478"/>
          <ac:spMkLst>
            <pc:docMk/>
            <pc:sldMk cId="2529683461" sldId="441"/>
            <ac:spMk id="8" creationId="{03C87920-7563-4109-B11F-4BDBDD73C193}"/>
          </ac:spMkLst>
        </pc:spChg>
        <pc:spChg chg="add del mod">
          <ac:chgData name="David Murphy" userId="17dcaebb-daa8-48cf-880d-a9d2514f985d" providerId="ADAL" clId="{EF5B4561-18F5-4799-AD90-E74003F5418C}" dt="2020-03-21T12:31:44.544" v="4782" actId="478"/>
          <ac:spMkLst>
            <pc:docMk/>
            <pc:sldMk cId="2529683461" sldId="441"/>
            <ac:spMk id="9" creationId="{D774173B-16A0-4A5A-BF03-AB5B9C30135B}"/>
          </ac:spMkLst>
        </pc:spChg>
        <pc:spChg chg="add del mod">
          <ac:chgData name="David Murphy" userId="17dcaebb-daa8-48cf-880d-a9d2514f985d" providerId="ADAL" clId="{EF5B4561-18F5-4799-AD90-E74003F5418C}" dt="2020-03-21T12:31:44.544" v="4782" actId="478"/>
          <ac:spMkLst>
            <pc:docMk/>
            <pc:sldMk cId="2529683461" sldId="441"/>
            <ac:spMk id="10" creationId="{172CCFF1-D56E-4E64-AEAA-747528656C43}"/>
          </ac:spMkLst>
        </pc:spChg>
        <pc:spChg chg="add mod">
          <ac:chgData name="David Murphy" userId="17dcaebb-daa8-48cf-880d-a9d2514f985d" providerId="ADAL" clId="{EF5B4561-18F5-4799-AD90-E74003F5418C}" dt="2020-03-21T12:33:08.638" v="4877" actId="1076"/>
          <ac:spMkLst>
            <pc:docMk/>
            <pc:sldMk cId="2529683461" sldId="441"/>
            <ac:spMk id="11" creationId="{A8995D5E-4BF3-4E7F-A81E-592644DA083F}"/>
          </ac:spMkLst>
        </pc:spChg>
      </pc:sldChg>
      <pc:sldChg chg="addSp delSp modSp add">
        <pc:chgData name="David Murphy" userId="17dcaebb-daa8-48cf-880d-a9d2514f985d" providerId="ADAL" clId="{EF5B4561-18F5-4799-AD90-E74003F5418C}" dt="2020-03-22T13:18:49.292" v="8126" actId="20577"/>
        <pc:sldMkLst>
          <pc:docMk/>
          <pc:sldMk cId="94793433" sldId="442"/>
        </pc:sldMkLst>
        <pc:spChg chg="del">
          <ac:chgData name="David Murphy" userId="17dcaebb-daa8-48cf-880d-a9d2514f985d" providerId="ADAL" clId="{EF5B4561-18F5-4799-AD90-E74003F5418C}" dt="2020-03-21T13:30:32.127" v="4881"/>
          <ac:spMkLst>
            <pc:docMk/>
            <pc:sldMk cId="94793433" sldId="442"/>
            <ac:spMk id="2" creationId="{8336DFE8-5BF1-4B68-BB86-0BCD5FD940BD}"/>
          </ac:spMkLst>
        </pc:spChg>
        <pc:spChg chg="del">
          <ac:chgData name="David Murphy" userId="17dcaebb-daa8-48cf-880d-a9d2514f985d" providerId="ADAL" clId="{EF5B4561-18F5-4799-AD90-E74003F5418C}" dt="2020-03-21T13:30:32.127" v="4881"/>
          <ac:spMkLst>
            <pc:docMk/>
            <pc:sldMk cId="94793433" sldId="442"/>
            <ac:spMk id="3" creationId="{199FFA67-8420-4E33-8648-71C4B138786F}"/>
          </ac:spMkLst>
        </pc:spChg>
        <pc:spChg chg="del">
          <ac:chgData name="David Murphy" userId="17dcaebb-daa8-48cf-880d-a9d2514f985d" providerId="ADAL" clId="{EF5B4561-18F5-4799-AD90-E74003F5418C}" dt="2020-03-21T13:30:32.127" v="4881"/>
          <ac:spMkLst>
            <pc:docMk/>
            <pc:sldMk cId="94793433" sldId="442"/>
            <ac:spMk id="4" creationId="{03E3D093-607F-4C35-A319-3E35A44101E0}"/>
          </ac:spMkLst>
        </pc:spChg>
        <pc:spChg chg="del">
          <ac:chgData name="David Murphy" userId="17dcaebb-daa8-48cf-880d-a9d2514f985d" providerId="ADAL" clId="{EF5B4561-18F5-4799-AD90-E74003F5418C}" dt="2020-03-21T13:30:32.127" v="4881"/>
          <ac:spMkLst>
            <pc:docMk/>
            <pc:sldMk cId="94793433" sldId="442"/>
            <ac:spMk id="5" creationId="{8EA11966-7417-4F8B-AAE0-6860BF3C4473}"/>
          </ac:spMkLst>
        </pc:spChg>
        <pc:spChg chg="del">
          <ac:chgData name="David Murphy" userId="17dcaebb-daa8-48cf-880d-a9d2514f985d" providerId="ADAL" clId="{EF5B4561-18F5-4799-AD90-E74003F5418C}" dt="2020-03-21T13:30:32.127" v="4881"/>
          <ac:spMkLst>
            <pc:docMk/>
            <pc:sldMk cId="94793433" sldId="442"/>
            <ac:spMk id="6" creationId="{68018122-89AD-4509-BE7A-30A0878AA444}"/>
          </ac:spMkLst>
        </pc:spChg>
        <pc:spChg chg="del">
          <ac:chgData name="David Murphy" userId="17dcaebb-daa8-48cf-880d-a9d2514f985d" providerId="ADAL" clId="{EF5B4561-18F5-4799-AD90-E74003F5418C}" dt="2020-03-21T13:30:32.127" v="4881"/>
          <ac:spMkLst>
            <pc:docMk/>
            <pc:sldMk cId="94793433" sldId="442"/>
            <ac:spMk id="7" creationId="{EF9353CB-66A1-45E8-9BDB-37070A89C47C}"/>
          </ac:spMkLst>
        </pc:spChg>
        <pc:spChg chg="add del mod">
          <ac:chgData name="David Murphy" userId="17dcaebb-daa8-48cf-880d-a9d2514f985d" providerId="ADAL" clId="{EF5B4561-18F5-4799-AD90-E74003F5418C}" dt="2020-03-21T13:30:49.220" v="4904"/>
          <ac:spMkLst>
            <pc:docMk/>
            <pc:sldMk cId="94793433" sldId="442"/>
            <ac:spMk id="8" creationId="{D3960E0A-E0ED-41DE-8F2A-12C376C44F2D}"/>
          </ac:spMkLst>
        </pc:spChg>
        <pc:spChg chg="add mod">
          <ac:chgData name="David Murphy" userId="17dcaebb-daa8-48cf-880d-a9d2514f985d" providerId="ADAL" clId="{EF5B4561-18F5-4799-AD90-E74003F5418C}" dt="2020-03-21T13:30:38.242" v="4903" actId="5793"/>
          <ac:spMkLst>
            <pc:docMk/>
            <pc:sldMk cId="94793433" sldId="442"/>
            <ac:spMk id="9" creationId="{E8DE712B-3552-445B-B3E3-843C8DD54396}"/>
          </ac:spMkLst>
        </pc:spChg>
        <pc:spChg chg="add mod">
          <ac:chgData name="David Murphy" userId="17dcaebb-daa8-48cf-880d-a9d2514f985d" providerId="ADAL" clId="{EF5B4561-18F5-4799-AD90-E74003F5418C}" dt="2020-03-22T13:18:49.292" v="8126" actId="20577"/>
          <ac:spMkLst>
            <pc:docMk/>
            <pc:sldMk cId="94793433" sldId="442"/>
            <ac:spMk id="10" creationId="{B35176A4-F714-4C1F-BCFC-CB6814DE2831}"/>
          </ac:spMkLst>
        </pc:spChg>
        <pc:spChg chg="add del mod">
          <ac:chgData name="David Murphy" userId="17dcaebb-daa8-48cf-880d-a9d2514f985d" providerId="ADAL" clId="{EF5B4561-18F5-4799-AD90-E74003F5418C}" dt="2020-03-21T13:31:02.655" v="4942" actId="478"/>
          <ac:spMkLst>
            <pc:docMk/>
            <pc:sldMk cId="94793433" sldId="442"/>
            <ac:spMk id="11" creationId="{DCB20A90-3A61-4FDD-A77A-356D2674A80A}"/>
          </ac:spMkLst>
        </pc:spChg>
        <pc:spChg chg="add del mod">
          <ac:chgData name="David Murphy" userId="17dcaebb-daa8-48cf-880d-a9d2514f985d" providerId="ADAL" clId="{EF5B4561-18F5-4799-AD90-E74003F5418C}" dt="2020-03-21T13:31:02.655" v="4942" actId="478"/>
          <ac:spMkLst>
            <pc:docMk/>
            <pc:sldMk cId="94793433" sldId="442"/>
            <ac:spMk id="12" creationId="{030A31DB-BD0A-43E4-8842-1133E93B5175}"/>
          </ac:spMkLst>
        </pc:spChg>
        <pc:spChg chg="add del mod">
          <ac:chgData name="David Murphy" userId="17dcaebb-daa8-48cf-880d-a9d2514f985d" providerId="ADAL" clId="{EF5B4561-18F5-4799-AD90-E74003F5418C}" dt="2020-03-21T13:31:02.655" v="4942" actId="478"/>
          <ac:spMkLst>
            <pc:docMk/>
            <pc:sldMk cId="94793433" sldId="442"/>
            <ac:spMk id="13" creationId="{7D4F135F-F4C2-4FF0-8FCD-3986A848E588}"/>
          </ac:spMkLst>
        </pc:spChg>
        <pc:spChg chg="add del mod">
          <ac:chgData name="David Murphy" userId="17dcaebb-daa8-48cf-880d-a9d2514f985d" providerId="ADAL" clId="{EF5B4561-18F5-4799-AD90-E74003F5418C}" dt="2020-03-21T13:31:02.655" v="4942" actId="478"/>
          <ac:spMkLst>
            <pc:docMk/>
            <pc:sldMk cId="94793433" sldId="442"/>
            <ac:spMk id="14" creationId="{EF1B0D50-ED2B-458F-A622-F3EF14C683C5}"/>
          </ac:spMkLst>
        </pc:spChg>
        <pc:spChg chg="add">
          <ac:chgData name="David Murphy" userId="17dcaebb-daa8-48cf-880d-a9d2514f985d" providerId="ADAL" clId="{EF5B4561-18F5-4799-AD90-E74003F5418C}" dt="2020-03-22T13:18:46.354" v="8125"/>
          <ac:spMkLst>
            <pc:docMk/>
            <pc:sldMk cId="94793433" sldId="442"/>
            <ac:spMk id="15" creationId="{B4B885FC-BC63-4904-822F-6A6323E87AEE}"/>
          </ac:spMkLst>
        </pc:spChg>
      </pc:sldChg>
      <pc:sldChg chg="addSp delSp modSp add">
        <pc:chgData name="David Murphy" userId="17dcaebb-daa8-48cf-880d-a9d2514f985d" providerId="ADAL" clId="{EF5B4561-18F5-4799-AD90-E74003F5418C}" dt="2020-03-21T13:31:33.740" v="4945"/>
        <pc:sldMkLst>
          <pc:docMk/>
          <pc:sldMk cId="216719395" sldId="443"/>
        </pc:sldMkLst>
        <pc:spChg chg="del">
          <ac:chgData name="David Murphy" userId="17dcaebb-daa8-48cf-880d-a9d2514f985d" providerId="ADAL" clId="{EF5B4561-18F5-4799-AD90-E74003F5418C}" dt="2020-03-21T13:31:15.775" v="4944"/>
          <ac:spMkLst>
            <pc:docMk/>
            <pc:sldMk cId="216719395" sldId="443"/>
            <ac:spMk id="2" creationId="{71E01920-E0B5-4F51-9DA6-383494415F3E}"/>
          </ac:spMkLst>
        </pc:spChg>
        <pc:spChg chg="del">
          <ac:chgData name="David Murphy" userId="17dcaebb-daa8-48cf-880d-a9d2514f985d" providerId="ADAL" clId="{EF5B4561-18F5-4799-AD90-E74003F5418C}" dt="2020-03-21T13:31:15.775" v="4944"/>
          <ac:spMkLst>
            <pc:docMk/>
            <pc:sldMk cId="216719395" sldId="443"/>
            <ac:spMk id="3" creationId="{BE0CE5C4-6128-457D-9A2F-19BED4DE7BDE}"/>
          </ac:spMkLst>
        </pc:spChg>
        <pc:spChg chg="del">
          <ac:chgData name="David Murphy" userId="17dcaebb-daa8-48cf-880d-a9d2514f985d" providerId="ADAL" clId="{EF5B4561-18F5-4799-AD90-E74003F5418C}" dt="2020-03-21T13:31:15.775" v="4944"/>
          <ac:spMkLst>
            <pc:docMk/>
            <pc:sldMk cId="216719395" sldId="443"/>
            <ac:spMk id="4" creationId="{AB883724-883A-4118-817C-B8B13F0908B2}"/>
          </ac:spMkLst>
        </pc:spChg>
        <pc:spChg chg="del">
          <ac:chgData name="David Murphy" userId="17dcaebb-daa8-48cf-880d-a9d2514f985d" providerId="ADAL" clId="{EF5B4561-18F5-4799-AD90-E74003F5418C}" dt="2020-03-21T13:31:15.775" v="4944"/>
          <ac:spMkLst>
            <pc:docMk/>
            <pc:sldMk cId="216719395" sldId="443"/>
            <ac:spMk id="5" creationId="{79F43AD3-1CBD-4491-B5ED-A3190A3FA222}"/>
          </ac:spMkLst>
        </pc:spChg>
        <pc:spChg chg="del">
          <ac:chgData name="David Murphy" userId="17dcaebb-daa8-48cf-880d-a9d2514f985d" providerId="ADAL" clId="{EF5B4561-18F5-4799-AD90-E74003F5418C}" dt="2020-03-21T13:31:15.775" v="4944"/>
          <ac:spMkLst>
            <pc:docMk/>
            <pc:sldMk cId="216719395" sldId="443"/>
            <ac:spMk id="6" creationId="{647BA9D4-6EFE-4FC4-AA86-815F7867BE8B}"/>
          </ac:spMkLst>
        </pc:spChg>
        <pc:spChg chg="del">
          <ac:chgData name="David Murphy" userId="17dcaebb-daa8-48cf-880d-a9d2514f985d" providerId="ADAL" clId="{EF5B4561-18F5-4799-AD90-E74003F5418C}" dt="2020-03-21T13:31:15.775" v="4944"/>
          <ac:spMkLst>
            <pc:docMk/>
            <pc:sldMk cId="216719395" sldId="443"/>
            <ac:spMk id="7" creationId="{CAF0232F-C127-48C3-85F9-39643FA93DC3}"/>
          </ac:spMkLst>
        </pc:spChg>
        <pc:spChg chg="add mod">
          <ac:chgData name="David Murphy" userId="17dcaebb-daa8-48cf-880d-a9d2514f985d" providerId="ADAL" clId="{EF5B4561-18F5-4799-AD90-E74003F5418C}" dt="2020-03-21T13:31:33.740" v="4945"/>
          <ac:spMkLst>
            <pc:docMk/>
            <pc:sldMk cId="216719395" sldId="443"/>
            <ac:spMk id="8" creationId="{8E5732FB-9962-45D2-AE11-DCA185F5507F}"/>
          </ac:spMkLst>
        </pc:spChg>
      </pc:sldChg>
      <pc:sldChg chg="addSp delSp modSp add">
        <pc:chgData name="David Murphy" userId="17dcaebb-daa8-48cf-880d-a9d2514f985d" providerId="ADAL" clId="{EF5B4561-18F5-4799-AD90-E74003F5418C}" dt="2020-03-22T11:32:44.394" v="5558" actId="20577"/>
        <pc:sldMkLst>
          <pc:docMk/>
          <pc:sldMk cId="4266906684" sldId="444"/>
        </pc:sldMkLst>
        <pc:spChg chg="del">
          <ac:chgData name="David Murphy" userId="17dcaebb-daa8-48cf-880d-a9d2514f985d" providerId="ADAL" clId="{EF5B4561-18F5-4799-AD90-E74003F5418C}" dt="2020-03-21T13:32:00.390" v="4947"/>
          <ac:spMkLst>
            <pc:docMk/>
            <pc:sldMk cId="4266906684" sldId="444"/>
            <ac:spMk id="2" creationId="{624F85DB-AD60-4877-847A-028DE536F8E5}"/>
          </ac:spMkLst>
        </pc:spChg>
        <pc:spChg chg="add mod">
          <ac:chgData name="David Murphy" userId="17dcaebb-daa8-48cf-880d-a9d2514f985d" providerId="ADAL" clId="{EF5B4561-18F5-4799-AD90-E74003F5418C}" dt="2020-03-22T11:32:44.394" v="5558" actId="20577"/>
          <ac:spMkLst>
            <pc:docMk/>
            <pc:sldMk cId="4266906684" sldId="444"/>
            <ac:spMk id="3" creationId="{B3A0E2EB-3D64-40AE-8407-13143FA2D4D2}"/>
          </ac:spMkLst>
        </pc:spChg>
        <pc:spChg chg="add mod">
          <ac:chgData name="David Murphy" userId="17dcaebb-daa8-48cf-880d-a9d2514f985d" providerId="ADAL" clId="{EF5B4561-18F5-4799-AD90-E74003F5418C}" dt="2020-03-21T13:32:15.408" v="4974" actId="20577"/>
          <ac:spMkLst>
            <pc:docMk/>
            <pc:sldMk cId="4266906684" sldId="444"/>
            <ac:spMk id="4" creationId="{52C2B72F-E7DE-46B2-8D6E-635E521678FE}"/>
          </ac:spMkLst>
        </pc:spChg>
        <pc:picChg chg="add del mod">
          <ac:chgData name="David Murphy" userId="17dcaebb-daa8-48cf-880d-a9d2514f985d" providerId="ADAL" clId="{EF5B4561-18F5-4799-AD90-E74003F5418C}" dt="2020-03-21T13:43:22.723" v="5014" actId="478"/>
          <ac:picMkLst>
            <pc:docMk/>
            <pc:sldMk cId="4266906684" sldId="444"/>
            <ac:picMk id="5122" creationId="{9B0558E6-5426-4EB9-A892-E4AED4BBD816}"/>
          </ac:picMkLst>
        </pc:picChg>
        <pc:picChg chg="add mod">
          <ac:chgData name="David Murphy" userId="17dcaebb-daa8-48cf-880d-a9d2514f985d" providerId="ADAL" clId="{EF5B4561-18F5-4799-AD90-E74003F5418C}" dt="2020-03-21T13:42:41.949" v="5011" actId="1076"/>
          <ac:picMkLst>
            <pc:docMk/>
            <pc:sldMk cId="4266906684" sldId="444"/>
            <ac:picMk id="5124" creationId="{413335C9-B884-4AD9-B4B4-3B58964F87CE}"/>
          </ac:picMkLst>
        </pc:picChg>
      </pc:sldChg>
      <pc:sldChg chg="addSp delSp modSp add ord setBg">
        <pc:chgData name="David Murphy" userId="17dcaebb-daa8-48cf-880d-a9d2514f985d" providerId="ADAL" clId="{EF5B4561-18F5-4799-AD90-E74003F5418C}" dt="2020-03-22T11:29:38.889" v="5112"/>
        <pc:sldMkLst>
          <pc:docMk/>
          <pc:sldMk cId="4281982730" sldId="445"/>
        </pc:sldMkLst>
        <pc:spChg chg="del">
          <ac:chgData name="David Murphy" userId="17dcaebb-daa8-48cf-880d-a9d2514f985d" providerId="ADAL" clId="{EF5B4561-18F5-4799-AD90-E74003F5418C}" dt="2020-03-22T11:16:41.259" v="5018"/>
          <ac:spMkLst>
            <pc:docMk/>
            <pc:sldMk cId="4281982730" sldId="445"/>
            <ac:spMk id="2" creationId="{430EB482-AC40-4D18-B853-CCF7BAB9CC83}"/>
          </ac:spMkLst>
        </pc:spChg>
        <pc:spChg chg="del">
          <ac:chgData name="David Murphy" userId="17dcaebb-daa8-48cf-880d-a9d2514f985d" providerId="ADAL" clId="{EF5B4561-18F5-4799-AD90-E74003F5418C}" dt="2020-03-22T11:16:41.259" v="5018"/>
          <ac:spMkLst>
            <pc:docMk/>
            <pc:sldMk cId="4281982730" sldId="445"/>
            <ac:spMk id="3" creationId="{6D84E894-CB18-4320-B3E8-37B6AF38A9BB}"/>
          </ac:spMkLst>
        </pc:spChg>
        <pc:spChg chg="add mod">
          <ac:chgData name="David Murphy" userId="17dcaebb-daa8-48cf-880d-a9d2514f985d" providerId="ADAL" clId="{EF5B4561-18F5-4799-AD90-E74003F5418C}" dt="2020-03-22T11:28:09.891" v="5083" actId="20577"/>
          <ac:spMkLst>
            <pc:docMk/>
            <pc:sldMk cId="4281982730" sldId="445"/>
            <ac:spMk id="4" creationId="{9ED21D28-F907-4A62-98C0-2C3E38D71D36}"/>
          </ac:spMkLst>
        </pc:spChg>
      </pc:sldChg>
      <pc:sldChg chg="addSp modSp add ord modAnim">
        <pc:chgData name="David Murphy" userId="17dcaebb-daa8-48cf-880d-a9d2514f985d" providerId="ADAL" clId="{EF5B4561-18F5-4799-AD90-E74003F5418C}" dt="2020-03-22T12:36:08.632" v="6203"/>
        <pc:sldMkLst>
          <pc:docMk/>
          <pc:sldMk cId="1107215232" sldId="446"/>
        </pc:sldMkLst>
        <pc:spChg chg="mod">
          <ac:chgData name="David Murphy" userId="17dcaebb-daa8-48cf-880d-a9d2514f985d" providerId="ADAL" clId="{EF5B4561-18F5-4799-AD90-E74003F5418C}" dt="2020-03-22T12:21:08.948" v="6116" actId="14100"/>
          <ac:spMkLst>
            <pc:docMk/>
            <pc:sldMk cId="1107215232" sldId="446"/>
            <ac:spMk id="2" creationId="{18BA4AB8-9CC3-4123-9A15-697E88DBDFBE}"/>
          </ac:spMkLst>
        </pc:spChg>
        <pc:spChg chg="mod">
          <ac:chgData name="David Murphy" userId="17dcaebb-daa8-48cf-880d-a9d2514f985d" providerId="ADAL" clId="{EF5B4561-18F5-4799-AD90-E74003F5418C}" dt="2020-03-22T11:30:58.818" v="5204" actId="20577"/>
          <ac:spMkLst>
            <pc:docMk/>
            <pc:sldMk cId="1107215232" sldId="446"/>
            <ac:spMk id="3" creationId="{23A45A48-1681-4E2D-B38A-B77C2F3D7BA6}"/>
          </ac:spMkLst>
        </pc:spChg>
        <pc:spChg chg="add mod">
          <ac:chgData name="David Murphy" userId="17dcaebb-daa8-48cf-880d-a9d2514f985d" providerId="ADAL" clId="{EF5B4561-18F5-4799-AD90-E74003F5418C}" dt="2020-03-22T12:35:25.124" v="6196" actId="14100"/>
          <ac:spMkLst>
            <pc:docMk/>
            <pc:sldMk cId="1107215232" sldId="446"/>
            <ac:spMk id="5" creationId="{94120455-CBCF-4C98-B5DF-3B455F0CAB80}"/>
          </ac:spMkLst>
        </pc:spChg>
        <pc:spChg chg="add mod">
          <ac:chgData name="David Murphy" userId="17dcaebb-daa8-48cf-880d-a9d2514f985d" providerId="ADAL" clId="{EF5B4561-18F5-4799-AD90-E74003F5418C}" dt="2020-03-22T12:35:31.848" v="6201" actId="1036"/>
          <ac:spMkLst>
            <pc:docMk/>
            <pc:sldMk cId="1107215232" sldId="446"/>
            <ac:spMk id="6" creationId="{F4A282BD-D4AB-4794-9C7E-568BE4FA2C78}"/>
          </ac:spMkLst>
        </pc:spChg>
        <pc:graphicFrameChg chg="add mod modGraphic">
          <ac:chgData name="David Murphy" userId="17dcaebb-daa8-48cf-880d-a9d2514f985d" providerId="ADAL" clId="{EF5B4561-18F5-4799-AD90-E74003F5418C}" dt="2020-03-22T12:34:19.080" v="6188" actId="207"/>
          <ac:graphicFrameMkLst>
            <pc:docMk/>
            <pc:sldMk cId="1107215232" sldId="446"/>
            <ac:graphicFrameMk id="4" creationId="{505B33E0-4891-49C2-B254-F80C20F84CA1}"/>
          </ac:graphicFrameMkLst>
        </pc:graphicFrameChg>
      </pc:sldChg>
      <pc:sldChg chg="addSp modSp add">
        <pc:chgData name="David Murphy" userId="17dcaebb-daa8-48cf-880d-a9d2514f985d" providerId="ADAL" clId="{EF5B4561-18F5-4799-AD90-E74003F5418C}" dt="2020-03-22T13:15:04.568" v="7806" actId="115"/>
        <pc:sldMkLst>
          <pc:docMk/>
          <pc:sldMk cId="3477422972" sldId="447"/>
        </pc:sldMkLst>
        <pc:spChg chg="mod">
          <ac:chgData name="David Murphy" userId="17dcaebb-daa8-48cf-880d-a9d2514f985d" providerId="ADAL" clId="{EF5B4561-18F5-4799-AD90-E74003F5418C}" dt="2020-03-22T13:15:04.568" v="7806" actId="115"/>
          <ac:spMkLst>
            <pc:docMk/>
            <pc:sldMk cId="3477422972" sldId="447"/>
            <ac:spMk id="2" creationId="{769431F0-9F38-4C64-8E52-434E8E114189}"/>
          </ac:spMkLst>
        </pc:spChg>
        <pc:spChg chg="mod">
          <ac:chgData name="David Murphy" userId="17dcaebb-daa8-48cf-880d-a9d2514f985d" providerId="ADAL" clId="{EF5B4561-18F5-4799-AD90-E74003F5418C}" dt="2020-03-22T11:30:32.186" v="5163" actId="20577"/>
          <ac:spMkLst>
            <pc:docMk/>
            <pc:sldMk cId="3477422972" sldId="447"/>
            <ac:spMk id="3" creationId="{91CE6965-25D5-4A57-9549-A01E8CDD8E5F}"/>
          </ac:spMkLst>
        </pc:spChg>
        <pc:picChg chg="add mod">
          <ac:chgData name="David Murphy" userId="17dcaebb-daa8-48cf-880d-a9d2514f985d" providerId="ADAL" clId="{EF5B4561-18F5-4799-AD90-E74003F5418C}" dt="2020-03-22T13:09:45.406" v="7372" actId="1076"/>
          <ac:picMkLst>
            <pc:docMk/>
            <pc:sldMk cId="3477422972" sldId="447"/>
            <ac:picMk id="14338" creationId="{07F9E279-07E3-4F51-B917-BD903129BE69}"/>
          </ac:picMkLst>
        </pc:picChg>
        <pc:cxnChg chg="add mod">
          <ac:chgData name="David Murphy" userId="17dcaebb-daa8-48cf-880d-a9d2514f985d" providerId="ADAL" clId="{EF5B4561-18F5-4799-AD90-E74003F5418C}" dt="2020-03-22T13:10:16.891" v="7382" actId="14100"/>
          <ac:cxnSpMkLst>
            <pc:docMk/>
            <pc:sldMk cId="3477422972" sldId="447"/>
            <ac:cxnSpMk id="5" creationId="{ADEAA31E-75E4-41AF-ACE3-744C7386E628}"/>
          </ac:cxnSpMkLst>
        </pc:cxnChg>
      </pc:sldChg>
      <pc:sldChg chg="addSp delSp modSp add">
        <pc:chgData name="David Murphy" userId="17dcaebb-daa8-48cf-880d-a9d2514f985d" providerId="ADAL" clId="{EF5B4561-18F5-4799-AD90-E74003F5418C}" dt="2020-03-22T11:30:22.137" v="5139" actId="20577"/>
        <pc:sldMkLst>
          <pc:docMk/>
          <pc:sldMk cId="3276044634" sldId="448"/>
        </pc:sldMkLst>
        <pc:spChg chg="del">
          <ac:chgData name="David Murphy" userId="17dcaebb-daa8-48cf-880d-a9d2514f985d" providerId="ADAL" clId="{EF5B4561-18F5-4799-AD90-E74003F5418C}" dt="2020-03-22T11:30:13.725" v="5116"/>
          <ac:spMkLst>
            <pc:docMk/>
            <pc:sldMk cId="3276044634" sldId="448"/>
            <ac:spMk id="2" creationId="{B8A8BE0C-9EE0-47A9-ABF1-75D00E42EC50}"/>
          </ac:spMkLst>
        </pc:spChg>
        <pc:spChg chg="del">
          <ac:chgData name="David Murphy" userId="17dcaebb-daa8-48cf-880d-a9d2514f985d" providerId="ADAL" clId="{EF5B4561-18F5-4799-AD90-E74003F5418C}" dt="2020-03-22T11:30:13.725" v="5116"/>
          <ac:spMkLst>
            <pc:docMk/>
            <pc:sldMk cId="3276044634" sldId="448"/>
            <ac:spMk id="3" creationId="{EF316004-0BFB-4CD2-8213-BFD402865CE8}"/>
          </ac:spMkLst>
        </pc:spChg>
        <pc:spChg chg="add mod">
          <ac:chgData name="David Murphy" userId="17dcaebb-daa8-48cf-880d-a9d2514f985d" providerId="ADAL" clId="{EF5B4561-18F5-4799-AD90-E74003F5418C}" dt="2020-03-22T11:30:22.137" v="5139" actId="20577"/>
          <ac:spMkLst>
            <pc:docMk/>
            <pc:sldMk cId="3276044634" sldId="448"/>
            <ac:spMk id="4" creationId="{B92DEF7D-8170-47D4-941B-0D37E37BA3D0}"/>
          </ac:spMkLst>
        </pc:spChg>
      </pc:sldChg>
      <pc:sldChg chg="addSp delSp modSp add modNotesTx">
        <pc:chgData name="David Murphy" userId="17dcaebb-daa8-48cf-880d-a9d2514f985d" providerId="ADAL" clId="{EF5B4561-18F5-4799-AD90-E74003F5418C}" dt="2020-03-22T12:57:58.718" v="6955" actId="20577"/>
        <pc:sldMkLst>
          <pc:docMk/>
          <pc:sldMk cId="1284932874" sldId="449"/>
        </pc:sldMkLst>
        <pc:spChg chg="del">
          <ac:chgData name="David Murphy" userId="17dcaebb-daa8-48cf-880d-a9d2514f985d" providerId="ADAL" clId="{EF5B4561-18F5-4799-AD90-E74003F5418C}" dt="2020-03-22T12:50:16.671" v="6773"/>
          <ac:spMkLst>
            <pc:docMk/>
            <pc:sldMk cId="1284932874" sldId="449"/>
            <ac:spMk id="2" creationId="{40B2D0F0-5CBB-4E7C-9FF6-3B2005A19A89}"/>
          </ac:spMkLst>
        </pc:spChg>
        <pc:spChg chg="mod">
          <ac:chgData name="David Murphy" userId="17dcaebb-daa8-48cf-880d-a9d2514f985d" providerId="ADAL" clId="{EF5B4561-18F5-4799-AD90-E74003F5418C}" dt="2020-03-22T11:31:10.875" v="5230" actId="20577"/>
          <ac:spMkLst>
            <pc:docMk/>
            <pc:sldMk cId="1284932874" sldId="449"/>
            <ac:spMk id="3" creationId="{B8DFEFCC-E0DA-41F2-8CE0-AD3102C21721}"/>
          </ac:spMkLst>
        </pc:spChg>
        <pc:spChg chg="add mod">
          <ac:chgData name="David Murphy" userId="17dcaebb-daa8-48cf-880d-a9d2514f985d" providerId="ADAL" clId="{EF5B4561-18F5-4799-AD90-E74003F5418C}" dt="2020-03-22T12:57:33.162" v="6840" actId="114"/>
          <ac:spMkLst>
            <pc:docMk/>
            <pc:sldMk cId="1284932874" sldId="449"/>
            <ac:spMk id="4" creationId="{44618AFE-CB20-4CF1-AE52-215854A344A0}"/>
          </ac:spMkLst>
        </pc:spChg>
      </pc:sldChg>
      <pc:sldChg chg="addSp delSp modSp add ord">
        <pc:chgData name="David Murphy" userId="17dcaebb-daa8-48cf-880d-a9d2514f985d" providerId="ADAL" clId="{EF5B4561-18F5-4799-AD90-E74003F5418C}" dt="2020-03-22T11:52:15.487" v="6005"/>
        <pc:sldMkLst>
          <pc:docMk/>
          <pc:sldMk cId="4121309911" sldId="450"/>
        </pc:sldMkLst>
        <pc:spChg chg="del mod">
          <ac:chgData name="David Murphy" userId="17dcaebb-daa8-48cf-880d-a9d2514f985d" providerId="ADAL" clId="{EF5B4561-18F5-4799-AD90-E74003F5418C}" dt="2020-03-22T11:36:32.532" v="5561"/>
          <ac:spMkLst>
            <pc:docMk/>
            <pc:sldMk cId="4121309911" sldId="450"/>
            <ac:spMk id="2" creationId="{593933F2-9B5A-471E-812C-4083AB2C1A13}"/>
          </ac:spMkLst>
        </pc:spChg>
        <pc:spChg chg="mod">
          <ac:chgData name="David Murphy" userId="17dcaebb-daa8-48cf-880d-a9d2514f985d" providerId="ADAL" clId="{EF5B4561-18F5-4799-AD90-E74003F5418C}" dt="2020-03-22T11:43:04.507" v="5726" actId="20577"/>
          <ac:spMkLst>
            <pc:docMk/>
            <pc:sldMk cId="4121309911" sldId="450"/>
            <ac:spMk id="3" creationId="{AD442119-D05F-4872-B441-3C28D9D7E136}"/>
          </ac:spMkLst>
        </pc:spChg>
        <pc:spChg chg="add mod">
          <ac:chgData name="David Murphy" userId="17dcaebb-daa8-48cf-880d-a9d2514f985d" providerId="ADAL" clId="{EF5B4561-18F5-4799-AD90-E74003F5418C}" dt="2020-03-22T11:41:37.587" v="5673"/>
          <ac:spMkLst>
            <pc:docMk/>
            <pc:sldMk cId="4121309911" sldId="450"/>
            <ac:spMk id="5" creationId="{892F0130-8B3E-4595-97B3-E7DAA2ED556E}"/>
          </ac:spMkLst>
        </pc:spChg>
        <pc:graphicFrameChg chg="add mod modGraphic">
          <ac:chgData name="David Murphy" userId="17dcaebb-daa8-48cf-880d-a9d2514f985d" providerId="ADAL" clId="{EF5B4561-18F5-4799-AD90-E74003F5418C}" dt="2020-03-22T11:44:12.157" v="5731" actId="113"/>
          <ac:graphicFrameMkLst>
            <pc:docMk/>
            <pc:sldMk cId="4121309911" sldId="450"/>
            <ac:graphicFrameMk id="4" creationId="{11C160F6-6C14-477A-93A0-DE2F5018BD82}"/>
          </ac:graphicFrameMkLst>
        </pc:graphicFrameChg>
      </pc:sldChg>
      <pc:sldChg chg="addSp modSp add">
        <pc:chgData name="David Murphy" userId="17dcaebb-daa8-48cf-880d-a9d2514f985d" providerId="ADAL" clId="{EF5B4561-18F5-4799-AD90-E74003F5418C}" dt="2020-03-22T12:00:10.865" v="6019" actId="14100"/>
        <pc:sldMkLst>
          <pc:docMk/>
          <pc:sldMk cId="3763738024" sldId="451"/>
        </pc:sldMkLst>
        <pc:spChg chg="mod">
          <ac:chgData name="David Murphy" userId="17dcaebb-daa8-48cf-880d-a9d2514f985d" providerId="ADAL" clId="{EF5B4561-18F5-4799-AD90-E74003F5418C}" dt="2020-03-22T12:00:05.563" v="6017" actId="1076"/>
          <ac:spMkLst>
            <pc:docMk/>
            <pc:sldMk cId="3763738024" sldId="451"/>
            <ac:spMk id="2" creationId="{7AE6BC3F-2AD8-48FD-A351-613C86013C77}"/>
          </ac:spMkLst>
        </pc:spChg>
        <pc:spChg chg="mod">
          <ac:chgData name="David Murphy" userId="17dcaebb-daa8-48cf-880d-a9d2514f985d" providerId="ADAL" clId="{EF5B4561-18F5-4799-AD90-E74003F5418C}" dt="2020-03-22T12:00:00.723" v="6016" actId="20577"/>
          <ac:spMkLst>
            <pc:docMk/>
            <pc:sldMk cId="3763738024" sldId="451"/>
            <ac:spMk id="3" creationId="{D8A931E6-31D4-4EEB-99D2-388CC4D5895E}"/>
          </ac:spMkLst>
        </pc:spChg>
        <pc:picChg chg="add mod">
          <ac:chgData name="David Murphy" userId="17dcaebb-daa8-48cf-880d-a9d2514f985d" providerId="ADAL" clId="{EF5B4561-18F5-4799-AD90-E74003F5418C}" dt="2020-03-22T12:00:10.865" v="6019" actId="14100"/>
          <ac:picMkLst>
            <pc:docMk/>
            <pc:sldMk cId="3763738024" sldId="451"/>
            <ac:picMk id="9218" creationId="{503185A0-4DAF-4F1A-BDA9-81895ECC4658}"/>
          </ac:picMkLst>
        </pc:picChg>
      </pc:sldChg>
      <pc:sldChg chg="addSp delSp modSp add modAnim">
        <pc:chgData name="David Murphy" userId="17dcaebb-daa8-48cf-880d-a9d2514f985d" providerId="ADAL" clId="{EF5B4561-18F5-4799-AD90-E74003F5418C}" dt="2020-03-22T12:59:54.060" v="6964" actId="114"/>
        <pc:sldMkLst>
          <pc:docMk/>
          <pc:sldMk cId="45274357" sldId="452"/>
        </pc:sldMkLst>
        <pc:spChg chg="del">
          <ac:chgData name="David Murphy" userId="17dcaebb-daa8-48cf-880d-a9d2514f985d" providerId="ADAL" clId="{EF5B4561-18F5-4799-AD90-E74003F5418C}" dt="2020-03-22T12:33:31.080" v="6184"/>
          <ac:spMkLst>
            <pc:docMk/>
            <pc:sldMk cId="45274357" sldId="452"/>
            <ac:spMk id="2" creationId="{AFF789CE-076B-48DC-A00A-33AF46E57294}"/>
          </ac:spMkLst>
        </pc:spChg>
        <pc:spChg chg="mod">
          <ac:chgData name="David Murphy" userId="17dcaebb-daa8-48cf-880d-a9d2514f985d" providerId="ADAL" clId="{EF5B4561-18F5-4799-AD90-E74003F5418C}" dt="2020-03-22T12:32:38.263" v="6154" actId="20577"/>
          <ac:spMkLst>
            <pc:docMk/>
            <pc:sldMk cId="45274357" sldId="452"/>
            <ac:spMk id="3" creationId="{DA5B443F-D2B3-4EE7-BE71-933574491875}"/>
          </ac:spMkLst>
        </pc:spChg>
        <pc:spChg chg="add">
          <ac:chgData name="David Murphy" userId="17dcaebb-daa8-48cf-880d-a9d2514f985d" providerId="ADAL" clId="{EF5B4561-18F5-4799-AD90-E74003F5418C}" dt="2020-03-22T12:33:19.826" v="6183"/>
          <ac:spMkLst>
            <pc:docMk/>
            <pc:sldMk cId="45274357" sldId="452"/>
            <ac:spMk id="4" creationId="{BC3CE6BB-F2B3-44EA-B046-F3F6A5B4BC44}"/>
          </ac:spMkLst>
        </pc:spChg>
        <pc:spChg chg="add">
          <ac:chgData name="David Murphy" userId="17dcaebb-daa8-48cf-880d-a9d2514f985d" providerId="ADAL" clId="{EF5B4561-18F5-4799-AD90-E74003F5418C}" dt="2020-03-22T12:33:19.826" v="6183"/>
          <ac:spMkLst>
            <pc:docMk/>
            <pc:sldMk cId="45274357" sldId="452"/>
            <ac:spMk id="5" creationId="{CF8BC91F-0B56-46E0-AC4D-AB500DC32806}"/>
          </ac:spMkLst>
        </pc:spChg>
        <pc:spChg chg="add">
          <ac:chgData name="David Murphy" userId="17dcaebb-daa8-48cf-880d-a9d2514f985d" providerId="ADAL" clId="{EF5B4561-18F5-4799-AD90-E74003F5418C}" dt="2020-03-22T12:33:19.826" v="6183"/>
          <ac:spMkLst>
            <pc:docMk/>
            <pc:sldMk cId="45274357" sldId="452"/>
            <ac:spMk id="6" creationId="{DC124203-1D49-4213-9A2F-778C279E75E5}"/>
          </ac:spMkLst>
        </pc:spChg>
        <pc:spChg chg="add">
          <ac:chgData name="David Murphy" userId="17dcaebb-daa8-48cf-880d-a9d2514f985d" providerId="ADAL" clId="{EF5B4561-18F5-4799-AD90-E74003F5418C}" dt="2020-03-22T12:33:19.826" v="6183"/>
          <ac:spMkLst>
            <pc:docMk/>
            <pc:sldMk cId="45274357" sldId="452"/>
            <ac:spMk id="12" creationId="{85586883-D4B5-4729-8896-F95869BAFDA4}"/>
          </ac:spMkLst>
        </pc:spChg>
        <pc:spChg chg="add">
          <ac:chgData name="David Murphy" userId="17dcaebb-daa8-48cf-880d-a9d2514f985d" providerId="ADAL" clId="{EF5B4561-18F5-4799-AD90-E74003F5418C}" dt="2020-03-22T12:33:19.826" v="6183"/>
          <ac:spMkLst>
            <pc:docMk/>
            <pc:sldMk cId="45274357" sldId="452"/>
            <ac:spMk id="18" creationId="{F0A1C04F-37F9-4F18-897E-F43F4809F9CC}"/>
          </ac:spMkLst>
        </pc:spChg>
        <pc:spChg chg="add">
          <ac:chgData name="David Murphy" userId="17dcaebb-daa8-48cf-880d-a9d2514f985d" providerId="ADAL" clId="{EF5B4561-18F5-4799-AD90-E74003F5418C}" dt="2020-03-22T12:33:19.826" v="6183"/>
          <ac:spMkLst>
            <pc:docMk/>
            <pc:sldMk cId="45274357" sldId="452"/>
            <ac:spMk id="24" creationId="{39FC1169-761A-4B49-862B-4F8747D50DA4}"/>
          </ac:spMkLst>
        </pc:spChg>
        <pc:spChg chg="add">
          <ac:chgData name="David Murphy" userId="17dcaebb-daa8-48cf-880d-a9d2514f985d" providerId="ADAL" clId="{EF5B4561-18F5-4799-AD90-E74003F5418C}" dt="2020-03-22T12:33:19.826" v="6183"/>
          <ac:spMkLst>
            <pc:docMk/>
            <pc:sldMk cId="45274357" sldId="452"/>
            <ac:spMk id="35" creationId="{84B4B00B-D08D-4746-B0A5-6C7FF16D16F2}"/>
          </ac:spMkLst>
        </pc:spChg>
        <pc:spChg chg="add">
          <ac:chgData name="David Murphy" userId="17dcaebb-daa8-48cf-880d-a9d2514f985d" providerId="ADAL" clId="{EF5B4561-18F5-4799-AD90-E74003F5418C}" dt="2020-03-22T12:33:19.826" v="6183"/>
          <ac:spMkLst>
            <pc:docMk/>
            <pc:sldMk cId="45274357" sldId="452"/>
            <ac:spMk id="44" creationId="{6A789D7C-2756-4444-BA9A-07C03CE2E240}"/>
          </ac:spMkLst>
        </pc:spChg>
        <pc:spChg chg="add">
          <ac:chgData name="David Murphy" userId="17dcaebb-daa8-48cf-880d-a9d2514f985d" providerId="ADAL" clId="{EF5B4561-18F5-4799-AD90-E74003F5418C}" dt="2020-03-22T12:33:19.826" v="6183"/>
          <ac:spMkLst>
            <pc:docMk/>
            <pc:sldMk cId="45274357" sldId="452"/>
            <ac:spMk id="45" creationId="{897A468E-C928-44D6-A172-434572677220}"/>
          </ac:spMkLst>
        </pc:spChg>
        <pc:spChg chg="add">
          <ac:chgData name="David Murphy" userId="17dcaebb-daa8-48cf-880d-a9d2514f985d" providerId="ADAL" clId="{EF5B4561-18F5-4799-AD90-E74003F5418C}" dt="2020-03-22T12:33:19.826" v="6183"/>
          <ac:spMkLst>
            <pc:docMk/>
            <pc:sldMk cId="45274357" sldId="452"/>
            <ac:spMk id="46" creationId="{481F4A8B-F048-480C-88B2-A3055029CF9B}"/>
          </ac:spMkLst>
        </pc:spChg>
        <pc:spChg chg="add">
          <ac:chgData name="David Murphy" userId="17dcaebb-daa8-48cf-880d-a9d2514f985d" providerId="ADAL" clId="{EF5B4561-18F5-4799-AD90-E74003F5418C}" dt="2020-03-22T12:33:19.826" v="6183"/>
          <ac:spMkLst>
            <pc:docMk/>
            <pc:sldMk cId="45274357" sldId="452"/>
            <ac:spMk id="61" creationId="{472E0A24-E43A-44A6-85DF-40E9A6911CC0}"/>
          </ac:spMkLst>
        </pc:spChg>
        <pc:spChg chg="add">
          <ac:chgData name="David Murphy" userId="17dcaebb-daa8-48cf-880d-a9d2514f985d" providerId="ADAL" clId="{EF5B4561-18F5-4799-AD90-E74003F5418C}" dt="2020-03-22T12:33:19.826" v="6183"/>
          <ac:spMkLst>
            <pc:docMk/>
            <pc:sldMk cId="45274357" sldId="452"/>
            <ac:spMk id="62" creationId="{912DEA5B-5FEF-4E89-9065-BF3AD39B0FA1}"/>
          </ac:spMkLst>
        </pc:spChg>
        <pc:spChg chg="add">
          <ac:chgData name="David Murphy" userId="17dcaebb-daa8-48cf-880d-a9d2514f985d" providerId="ADAL" clId="{EF5B4561-18F5-4799-AD90-E74003F5418C}" dt="2020-03-22T12:33:19.826" v="6183"/>
          <ac:spMkLst>
            <pc:docMk/>
            <pc:sldMk cId="45274357" sldId="452"/>
            <ac:spMk id="87" creationId="{E51B808C-B069-4290-BE73-448F755766B8}"/>
          </ac:spMkLst>
        </pc:spChg>
        <pc:spChg chg="add">
          <ac:chgData name="David Murphy" userId="17dcaebb-daa8-48cf-880d-a9d2514f985d" providerId="ADAL" clId="{EF5B4561-18F5-4799-AD90-E74003F5418C}" dt="2020-03-22T12:33:19.826" v="6183"/>
          <ac:spMkLst>
            <pc:docMk/>
            <pc:sldMk cId="45274357" sldId="452"/>
            <ac:spMk id="100" creationId="{A9F58E86-3EB7-4E16-9B14-33033E24EED1}"/>
          </ac:spMkLst>
        </pc:spChg>
        <pc:spChg chg="add">
          <ac:chgData name="David Murphy" userId="17dcaebb-daa8-48cf-880d-a9d2514f985d" providerId="ADAL" clId="{EF5B4561-18F5-4799-AD90-E74003F5418C}" dt="2020-03-22T12:33:19.826" v="6183"/>
          <ac:spMkLst>
            <pc:docMk/>
            <pc:sldMk cId="45274357" sldId="452"/>
            <ac:spMk id="101" creationId="{A68957A5-AB4F-4095-BD7D-0E98CEAFB45E}"/>
          </ac:spMkLst>
        </pc:spChg>
        <pc:spChg chg="add">
          <ac:chgData name="David Murphy" userId="17dcaebb-daa8-48cf-880d-a9d2514f985d" providerId="ADAL" clId="{EF5B4561-18F5-4799-AD90-E74003F5418C}" dt="2020-03-22T12:33:19.826" v="6183"/>
          <ac:spMkLst>
            <pc:docMk/>
            <pc:sldMk cId="45274357" sldId="452"/>
            <ac:spMk id="102" creationId="{A41250AF-F0A6-4B30-BE2C-D84EB79E4FA3}"/>
          </ac:spMkLst>
        </pc:spChg>
        <pc:spChg chg="add">
          <ac:chgData name="David Murphy" userId="17dcaebb-daa8-48cf-880d-a9d2514f985d" providerId="ADAL" clId="{EF5B4561-18F5-4799-AD90-E74003F5418C}" dt="2020-03-22T12:33:19.826" v="6183"/>
          <ac:spMkLst>
            <pc:docMk/>
            <pc:sldMk cId="45274357" sldId="452"/>
            <ac:spMk id="103" creationId="{D422583E-52C9-47F7-B6A2-02C840E59388}"/>
          </ac:spMkLst>
        </pc:spChg>
        <pc:spChg chg="add">
          <ac:chgData name="David Murphy" userId="17dcaebb-daa8-48cf-880d-a9d2514f985d" providerId="ADAL" clId="{EF5B4561-18F5-4799-AD90-E74003F5418C}" dt="2020-03-22T12:33:19.826" v="6183"/>
          <ac:spMkLst>
            <pc:docMk/>
            <pc:sldMk cId="45274357" sldId="452"/>
            <ac:spMk id="104" creationId="{47E810DD-BF23-4CB4-8C98-B8F132679248}"/>
          </ac:spMkLst>
        </pc:spChg>
        <pc:spChg chg="add">
          <ac:chgData name="David Murphy" userId="17dcaebb-daa8-48cf-880d-a9d2514f985d" providerId="ADAL" clId="{EF5B4561-18F5-4799-AD90-E74003F5418C}" dt="2020-03-22T12:33:19.826" v="6183"/>
          <ac:spMkLst>
            <pc:docMk/>
            <pc:sldMk cId="45274357" sldId="452"/>
            <ac:spMk id="112" creationId="{6FAD1D0A-4154-4BB0-960C-846F039DA257}"/>
          </ac:spMkLst>
        </pc:spChg>
        <pc:spChg chg="add">
          <ac:chgData name="David Murphy" userId="17dcaebb-daa8-48cf-880d-a9d2514f985d" providerId="ADAL" clId="{EF5B4561-18F5-4799-AD90-E74003F5418C}" dt="2020-03-22T12:33:19.826" v="6183"/>
          <ac:spMkLst>
            <pc:docMk/>
            <pc:sldMk cId="45274357" sldId="452"/>
            <ac:spMk id="186" creationId="{BAD33184-E387-46BA-BE94-8AF1D7D5B58E}"/>
          </ac:spMkLst>
        </pc:spChg>
        <pc:spChg chg="add">
          <ac:chgData name="David Murphy" userId="17dcaebb-daa8-48cf-880d-a9d2514f985d" providerId="ADAL" clId="{EF5B4561-18F5-4799-AD90-E74003F5418C}" dt="2020-03-22T12:33:19.826" v="6183"/>
          <ac:spMkLst>
            <pc:docMk/>
            <pc:sldMk cId="45274357" sldId="452"/>
            <ac:spMk id="197" creationId="{8EF802E6-2993-4AB8-9732-58FF269FCD92}"/>
          </ac:spMkLst>
        </pc:spChg>
        <pc:spChg chg="add">
          <ac:chgData name="David Murphy" userId="17dcaebb-daa8-48cf-880d-a9d2514f985d" providerId="ADAL" clId="{EF5B4561-18F5-4799-AD90-E74003F5418C}" dt="2020-03-22T12:33:19.826" v="6183"/>
          <ac:spMkLst>
            <pc:docMk/>
            <pc:sldMk cId="45274357" sldId="452"/>
            <ac:spMk id="198" creationId="{1D44D483-0FA7-4826-A14D-855A16F97DBC}"/>
          </ac:spMkLst>
        </pc:spChg>
        <pc:spChg chg="add">
          <ac:chgData name="David Murphy" userId="17dcaebb-daa8-48cf-880d-a9d2514f985d" providerId="ADAL" clId="{EF5B4561-18F5-4799-AD90-E74003F5418C}" dt="2020-03-22T12:33:19.826" v="6183"/>
          <ac:spMkLst>
            <pc:docMk/>
            <pc:sldMk cId="45274357" sldId="452"/>
            <ac:spMk id="199" creationId="{2FE72045-CD90-4072-98EF-67832F8C475E}"/>
          </ac:spMkLst>
        </pc:spChg>
        <pc:spChg chg="add">
          <ac:chgData name="David Murphy" userId="17dcaebb-daa8-48cf-880d-a9d2514f985d" providerId="ADAL" clId="{EF5B4561-18F5-4799-AD90-E74003F5418C}" dt="2020-03-22T12:33:19.826" v="6183"/>
          <ac:spMkLst>
            <pc:docMk/>
            <pc:sldMk cId="45274357" sldId="452"/>
            <ac:spMk id="218" creationId="{A9AF9C26-579C-4ABF-9B23-DE4D2B5CAEDE}"/>
          </ac:spMkLst>
        </pc:spChg>
        <pc:spChg chg="add">
          <ac:chgData name="David Murphy" userId="17dcaebb-daa8-48cf-880d-a9d2514f985d" providerId="ADAL" clId="{EF5B4561-18F5-4799-AD90-E74003F5418C}" dt="2020-03-22T12:33:19.826" v="6183"/>
          <ac:spMkLst>
            <pc:docMk/>
            <pc:sldMk cId="45274357" sldId="452"/>
            <ac:spMk id="219" creationId="{C62FDFBB-A5F6-4EE8-B5F5-3C75958C6D00}"/>
          </ac:spMkLst>
        </pc:spChg>
        <pc:spChg chg="add del mod">
          <ac:chgData name="David Murphy" userId="17dcaebb-daa8-48cf-880d-a9d2514f985d" providerId="ADAL" clId="{EF5B4561-18F5-4799-AD90-E74003F5418C}" dt="2020-03-22T12:33:38.985" v="6185" actId="478"/>
          <ac:spMkLst>
            <pc:docMk/>
            <pc:sldMk cId="45274357" sldId="452"/>
            <ac:spMk id="220" creationId="{FCC4DFEF-B264-45C9-8319-EAB7E9586852}"/>
          </ac:spMkLst>
        </pc:spChg>
        <pc:spChg chg="add mod">
          <ac:chgData name="David Murphy" userId="17dcaebb-daa8-48cf-880d-a9d2514f985d" providerId="ADAL" clId="{EF5B4561-18F5-4799-AD90-E74003F5418C}" dt="2020-03-22T12:59:54.060" v="6964" actId="114"/>
          <ac:spMkLst>
            <pc:docMk/>
            <pc:sldMk cId="45274357" sldId="452"/>
            <ac:spMk id="221" creationId="{BB503ADA-40D0-4A37-A83D-4F10B40AC83E}"/>
          </ac:spMkLst>
        </pc:spChg>
        <pc:grpChg chg="add">
          <ac:chgData name="David Murphy" userId="17dcaebb-daa8-48cf-880d-a9d2514f985d" providerId="ADAL" clId="{EF5B4561-18F5-4799-AD90-E74003F5418C}" dt="2020-03-22T12:33:19.826" v="6183"/>
          <ac:grpSpMkLst>
            <pc:docMk/>
            <pc:sldMk cId="45274357" sldId="452"/>
            <ac:grpSpMk id="7" creationId="{A972BFF0-E0F8-4020-B861-C522B15F0191}"/>
          </ac:grpSpMkLst>
        </pc:grpChg>
        <pc:grpChg chg="add">
          <ac:chgData name="David Murphy" userId="17dcaebb-daa8-48cf-880d-a9d2514f985d" providerId="ADAL" clId="{EF5B4561-18F5-4799-AD90-E74003F5418C}" dt="2020-03-22T12:33:19.826" v="6183"/>
          <ac:grpSpMkLst>
            <pc:docMk/>
            <pc:sldMk cId="45274357" sldId="452"/>
            <ac:grpSpMk id="13" creationId="{4ED2240E-4F40-4C3A-9FB2-E0DE43A863DF}"/>
          </ac:grpSpMkLst>
        </pc:grpChg>
        <pc:grpChg chg="add">
          <ac:chgData name="David Murphy" userId="17dcaebb-daa8-48cf-880d-a9d2514f985d" providerId="ADAL" clId="{EF5B4561-18F5-4799-AD90-E74003F5418C}" dt="2020-03-22T12:33:19.826" v="6183"/>
          <ac:grpSpMkLst>
            <pc:docMk/>
            <pc:sldMk cId="45274357" sldId="452"/>
            <ac:grpSpMk id="19" creationId="{346C37E9-5DF8-4619-8670-B24C77DE2D03}"/>
          </ac:grpSpMkLst>
        </pc:grpChg>
        <pc:grpChg chg="add">
          <ac:chgData name="David Murphy" userId="17dcaebb-daa8-48cf-880d-a9d2514f985d" providerId="ADAL" clId="{EF5B4561-18F5-4799-AD90-E74003F5418C}" dt="2020-03-22T12:33:19.826" v="6183"/>
          <ac:grpSpMkLst>
            <pc:docMk/>
            <pc:sldMk cId="45274357" sldId="452"/>
            <ac:grpSpMk id="25" creationId="{949272C0-22CA-40E4-B314-5406B7D5DDC4}"/>
          </ac:grpSpMkLst>
        </pc:grpChg>
        <pc:grpChg chg="add">
          <ac:chgData name="David Murphy" userId="17dcaebb-daa8-48cf-880d-a9d2514f985d" providerId="ADAL" clId="{EF5B4561-18F5-4799-AD90-E74003F5418C}" dt="2020-03-22T12:33:19.826" v="6183"/>
          <ac:grpSpMkLst>
            <pc:docMk/>
            <pc:sldMk cId="45274357" sldId="452"/>
            <ac:grpSpMk id="36" creationId="{121DD95F-C5CB-415E-93D4-1087C8E919D7}"/>
          </ac:grpSpMkLst>
        </pc:grpChg>
        <pc:grpChg chg="add">
          <ac:chgData name="David Murphy" userId="17dcaebb-daa8-48cf-880d-a9d2514f985d" providerId="ADAL" clId="{EF5B4561-18F5-4799-AD90-E74003F5418C}" dt="2020-03-22T12:33:19.826" v="6183"/>
          <ac:grpSpMkLst>
            <pc:docMk/>
            <pc:sldMk cId="45274357" sldId="452"/>
            <ac:grpSpMk id="47" creationId="{A4D25065-5218-46D9-9875-47E1ED8468F1}"/>
          </ac:grpSpMkLst>
        </pc:grpChg>
        <pc:grpChg chg="add">
          <ac:chgData name="David Murphy" userId="17dcaebb-daa8-48cf-880d-a9d2514f985d" providerId="ADAL" clId="{EF5B4561-18F5-4799-AD90-E74003F5418C}" dt="2020-03-22T12:33:19.826" v="6183"/>
          <ac:grpSpMkLst>
            <pc:docMk/>
            <pc:sldMk cId="45274357" sldId="452"/>
            <ac:grpSpMk id="63" creationId="{5CE1A3B6-2DFC-44E0-82A8-62F92112C446}"/>
          </ac:grpSpMkLst>
        </pc:grpChg>
        <pc:grpChg chg="add">
          <ac:chgData name="David Murphy" userId="17dcaebb-daa8-48cf-880d-a9d2514f985d" providerId="ADAL" clId="{EF5B4561-18F5-4799-AD90-E74003F5418C}" dt="2020-03-22T12:33:19.826" v="6183"/>
          <ac:grpSpMkLst>
            <pc:docMk/>
            <pc:sldMk cId="45274357" sldId="452"/>
            <ac:grpSpMk id="66" creationId="{F323608B-C7BE-4477-ADF5-2257A35176CB}"/>
          </ac:grpSpMkLst>
        </pc:grpChg>
        <pc:grpChg chg="add">
          <ac:chgData name="David Murphy" userId="17dcaebb-daa8-48cf-880d-a9d2514f985d" providerId="ADAL" clId="{EF5B4561-18F5-4799-AD90-E74003F5418C}" dt="2020-03-22T12:33:19.826" v="6183"/>
          <ac:grpSpMkLst>
            <pc:docMk/>
            <pc:sldMk cId="45274357" sldId="452"/>
            <ac:grpSpMk id="73" creationId="{60DFA43A-9A5F-4F9A-A6D7-3366EEF83867}"/>
          </ac:grpSpMkLst>
        </pc:grpChg>
        <pc:grpChg chg="add">
          <ac:chgData name="David Murphy" userId="17dcaebb-daa8-48cf-880d-a9d2514f985d" providerId="ADAL" clId="{EF5B4561-18F5-4799-AD90-E74003F5418C}" dt="2020-03-22T12:33:19.826" v="6183"/>
          <ac:grpSpMkLst>
            <pc:docMk/>
            <pc:sldMk cId="45274357" sldId="452"/>
            <ac:grpSpMk id="82" creationId="{B7F153AA-B6C4-40A6-A289-A37D74824CD8}"/>
          </ac:grpSpMkLst>
        </pc:grpChg>
        <pc:grpChg chg="add">
          <ac:chgData name="David Murphy" userId="17dcaebb-daa8-48cf-880d-a9d2514f985d" providerId="ADAL" clId="{EF5B4561-18F5-4799-AD90-E74003F5418C}" dt="2020-03-22T12:33:19.826" v="6183"/>
          <ac:grpSpMkLst>
            <pc:docMk/>
            <pc:sldMk cId="45274357" sldId="452"/>
            <ac:grpSpMk id="88" creationId="{7DB39A34-99D2-4620-A521-AA97943D4BCD}"/>
          </ac:grpSpMkLst>
        </pc:grpChg>
        <pc:grpChg chg="add">
          <ac:chgData name="David Murphy" userId="17dcaebb-daa8-48cf-880d-a9d2514f985d" providerId="ADAL" clId="{EF5B4561-18F5-4799-AD90-E74003F5418C}" dt="2020-03-22T12:33:19.826" v="6183"/>
          <ac:grpSpMkLst>
            <pc:docMk/>
            <pc:sldMk cId="45274357" sldId="452"/>
            <ac:grpSpMk id="105" creationId="{E51922B3-9D04-491F-A57D-DD01E34F754E}"/>
          </ac:grpSpMkLst>
        </pc:grpChg>
        <pc:grpChg chg="add">
          <ac:chgData name="David Murphy" userId="17dcaebb-daa8-48cf-880d-a9d2514f985d" providerId="ADAL" clId="{EF5B4561-18F5-4799-AD90-E74003F5418C}" dt="2020-03-22T12:33:19.826" v="6183"/>
          <ac:grpSpMkLst>
            <pc:docMk/>
            <pc:sldMk cId="45274357" sldId="452"/>
            <ac:grpSpMk id="113" creationId="{34D84554-4B9F-42A4-83F6-D2BFDFC8F868}"/>
          </ac:grpSpMkLst>
        </pc:grpChg>
        <pc:grpChg chg="add">
          <ac:chgData name="David Murphy" userId="17dcaebb-daa8-48cf-880d-a9d2514f985d" providerId="ADAL" clId="{EF5B4561-18F5-4799-AD90-E74003F5418C}" dt="2020-03-22T12:33:19.826" v="6183"/>
          <ac:grpSpMkLst>
            <pc:docMk/>
            <pc:sldMk cId="45274357" sldId="452"/>
            <ac:grpSpMk id="123" creationId="{C29FA6C8-5849-4100-9876-D8FA9242D440}"/>
          </ac:grpSpMkLst>
        </pc:grpChg>
        <pc:grpChg chg="add">
          <ac:chgData name="David Murphy" userId="17dcaebb-daa8-48cf-880d-a9d2514f985d" providerId="ADAL" clId="{EF5B4561-18F5-4799-AD90-E74003F5418C}" dt="2020-03-22T12:33:19.826" v="6183"/>
          <ac:grpSpMkLst>
            <pc:docMk/>
            <pc:sldMk cId="45274357" sldId="452"/>
            <ac:grpSpMk id="127" creationId="{93ACA48E-C73C-4210-997D-A84D350A6A72}"/>
          </ac:grpSpMkLst>
        </pc:grpChg>
        <pc:grpChg chg="add">
          <ac:chgData name="David Murphy" userId="17dcaebb-daa8-48cf-880d-a9d2514f985d" providerId="ADAL" clId="{EF5B4561-18F5-4799-AD90-E74003F5418C}" dt="2020-03-22T12:33:19.826" v="6183"/>
          <ac:grpSpMkLst>
            <pc:docMk/>
            <pc:sldMk cId="45274357" sldId="452"/>
            <ac:grpSpMk id="176" creationId="{8E4F1362-FB82-4D2C-BF2D-C5CEB8BB8AE4}"/>
          </ac:grpSpMkLst>
        </pc:grpChg>
        <pc:grpChg chg="add">
          <ac:chgData name="David Murphy" userId="17dcaebb-daa8-48cf-880d-a9d2514f985d" providerId="ADAL" clId="{EF5B4561-18F5-4799-AD90-E74003F5418C}" dt="2020-03-22T12:33:19.826" v="6183"/>
          <ac:grpSpMkLst>
            <pc:docMk/>
            <pc:sldMk cId="45274357" sldId="452"/>
            <ac:grpSpMk id="187" creationId="{D7AC55BB-14EC-4E07-9A1C-77EEE669A1FB}"/>
          </ac:grpSpMkLst>
        </pc:grpChg>
        <pc:grpChg chg="add">
          <ac:chgData name="David Murphy" userId="17dcaebb-daa8-48cf-880d-a9d2514f985d" providerId="ADAL" clId="{EF5B4561-18F5-4799-AD90-E74003F5418C}" dt="2020-03-22T12:33:19.826" v="6183"/>
          <ac:grpSpMkLst>
            <pc:docMk/>
            <pc:sldMk cId="45274357" sldId="452"/>
            <ac:grpSpMk id="193" creationId="{D73A8268-C136-4483-A95E-8C2AD7D1220A}"/>
          </ac:grpSpMkLst>
        </pc:grpChg>
        <pc:grpChg chg="add">
          <ac:chgData name="David Murphy" userId="17dcaebb-daa8-48cf-880d-a9d2514f985d" providerId="ADAL" clId="{EF5B4561-18F5-4799-AD90-E74003F5418C}" dt="2020-03-22T12:33:19.826" v="6183"/>
          <ac:grpSpMkLst>
            <pc:docMk/>
            <pc:sldMk cId="45274357" sldId="452"/>
            <ac:grpSpMk id="200" creationId="{C0FE946A-C79A-4BD7-83BB-E3E94CFFB448}"/>
          </ac:grpSpMkLst>
        </pc:grpChg>
      </pc:sldChg>
      <pc:sldChg chg="add del">
        <pc:chgData name="David Murphy" userId="17dcaebb-daa8-48cf-880d-a9d2514f985d" providerId="ADAL" clId="{EF5B4561-18F5-4799-AD90-E74003F5418C}" dt="2020-03-22T11:58:51.936" v="6007" actId="2696"/>
        <pc:sldMkLst>
          <pc:docMk/>
          <pc:sldMk cId="4155277517" sldId="452"/>
        </pc:sldMkLst>
      </pc:sldChg>
      <pc:sldChg chg="addSp delSp modSp add">
        <pc:chgData name="David Murphy" userId="17dcaebb-daa8-48cf-880d-a9d2514f985d" providerId="ADAL" clId="{EF5B4561-18F5-4799-AD90-E74003F5418C}" dt="2020-03-22T12:49:55.723" v="6772" actId="5793"/>
        <pc:sldMkLst>
          <pc:docMk/>
          <pc:sldMk cId="776982499" sldId="453"/>
        </pc:sldMkLst>
        <pc:spChg chg="del">
          <ac:chgData name="David Murphy" userId="17dcaebb-daa8-48cf-880d-a9d2514f985d" providerId="ADAL" clId="{EF5B4561-18F5-4799-AD90-E74003F5418C}" dt="2020-03-22T12:34:00.315" v="6186"/>
          <ac:spMkLst>
            <pc:docMk/>
            <pc:sldMk cId="776982499" sldId="453"/>
            <ac:spMk id="2" creationId="{392672D7-1E17-44C8-9F0A-617353E7B40A}"/>
          </ac:spMkLst>
        </pc:spChg>
        <pc:spChg chg="mod">
          <ac:chgData name="David Murphy" userId="17dcaebb-daa8-48cf-880d-a9d2514f985d" providerId="ADAL" clId="{EF5B4561-18F5-4799-AD90-E74003F5418C}" dt="2020-03-22T12:32:48.560" v="6182" actId="20577"/>
          <ac:spMkLst>
            <pc:docMk/>
            <pc:sldMk cId="776982499" sldId="453"/>
            <ac:spMk id="3" creationId="{BFF6C933-1BA5-43D9-A5BA-A2E8009070AF}"/>
          </ac:spMkLst>
        </pc:spChg>
        <pc:spChg chg="add mod">
          <ac:chgData name="David Murphy" userId="17dcaebb-daa8-48cf-880d-a9d2514f985d" providerId="ADAL" clId="{EF5B4561-18F5-4799-AD90-E74003F5418C}" dt="2020-03-22T12:48:08.241" v="6742" actId="14100"/>
          <ac:spMkLst>
            <pc:docMk/>
            <pc:sldMk cId="776982499" sldId="453"/>
            <ac:spMk id="4" creationId="{11225885-62A0-4C86-BEDB-8C95A3F5CD42}"/>
          </ac:spMkLst>
        </pc:spChg>
        <pc:spChg chg="add mod ord">
          <ac:chgData name="David Murphy" userId="17dcaebb-daa8-48cf-880d-a9d2514f985d" providerId="ADAL" clId="{EF5B4561-18F5-4799-AD90-E74003F5418C}" dt="2020-03-22T12:49:18.857" v="6748" actId="2085"/>
          <ac:spMkLst>
            <pc:docMk/>
            <pc:sldMk cId="776982499" sldId="453"/>
            <ac:spMk id="5" creationId="{5CD78ADD-0827-4E26-A8DE-A0F7A84B7440}"/>
          </ac:spMkLst>
        </pc:spChg>
        <pc:spChg chg="add mod">
          <ac:chgData name="David Murphy" userId="17dcaebb-daa8-48cf-880d-a9d2514f985d" providerId="ADAL" clId="{EF5B4561-18F5-4799-AD90-E74003F5418C}" dt="2020-03-22T12:47:15.960" v="6669" actId="313"/>
          <ac:spMkLst>
            <pc:docMk/>
            <pc:sldMk cId="776982499" sldId="453"/>
            <ac:spMk id="7" creationId="{B0260CC8-99D4-4D86-BD35-ADC3026B68BB}"/>
          </ac:spMkLst>
        </pc:spChg>
        <pc:spChg chg="add mod">
          <ac:chgData name="David Murphy" userId="17dcaebb-daa8-48cf-880d-a9d2514f985d" providerId="ADAL" clId="{EF5B4561-18F5-4799-AD90-E74003F5418C}" dt="2020-03-22T12:49:55.723" v="6772" actId="5793"/>
          <ac:spMkLst>
            <pc:docMk/>
            <pc:sldMk cId="776982499" sldId="453"/>
            <ac:spMk id="10" creationId="{96237FA8-8282-4175-A511-7A60D4723134}"/>
          </ac:spMkLst>
        </pc:spChg>
        <pc:picChg chg="add del mod">
          <ac:chgData name="David Murphy" userId="17dcaebb-daa8-48cf-880d-a9d2514f985d" providerId="ADAL" clId="{EF5B4561-18F5-4799-AD90-E74003F5418C}" dt="2020-03-22T12:40:35.443" v="6213" actId="478"/>
          <ac:picMkLst>
            <pc:docMk/>
            <pc:sldMk cId="776982499" sldId="453"/>
            <ac:picMk id="11266" creationId="{45CE6C6B-0EC7-450C-A591-C111A9DB62AC}"/>
          </ac:picMkLst>
        </pc:picChg>
        <pc:picChg chg="add mod">
          <ac:chgData name="David Murphy" userId="17dcaebb-daa8-48cf-880d-a9d2514f985d" providerId="ADAL" clId="{EF5B4561-18F5-4799-AD90-E74003F5418C}" dt="2020-03-22T12:45:26.233" v="6508" actId="14100"/>
          <ac:picMkLst>
            <pc:docMk/>
            <pc:sldMk cId="776982499" sldId="453"/>
            <ac:picMk id="11268" creationId="{F33690E5-9B96-4C65-BAAC-008759EF4505}"/>
          </ac:picMkLst>
        </pc:picChg>
        <pc:picChg chg="add mod">
          <ac:chgData name="David Murphy" userId="17dcaebb-daa8-48cf-880d-a9d2514f985d" providerId="ADAL" clId="{EF5B4561-18F5-4799-AD90-E74003F5418C}" dt="2020-03-22T12:48:48.461" v="6744" actId="1076"/>
          <ac:picMkLst>
            <pc:docMk/>
            <pc:sldMk cId="776982499" sldId="453"/>
            <ac:picMk id="11270" creationId="{7637AE5C-A5CA-4B62-B727-7BEF71FA3E8A}"/>
          </ac:picMkLst>
        </pc:picChg>
      </pc:sldChg>
      <pc:sldChg chg="addSp delSp modSp add ord modTransition modNotesTx">
        <pc:chgData name="David Murphy" userId="17dcaebb-daa8-48cf-880d-a9d2514f985d" providerId="ADAL" clId="{EF5B4561-18F5-4799-AD90-E74003F5418C}" dt="2020-03-22T13:08:24.211" v="7369" actId="20577"/>
        <pc:sldMkLst>
          <pc:docMk/>
          <pc:sldMk cId="1205984090" sldId="454"/>
        </pc:sldMkLst>
        <pc:spChg chg="add del mod">
          <ac:chgData name="David Murphy" userId="17dcaebb-daa8-48cf-880d-a9d2514f985d" providerId="ADAL" clId="{EF5B4561-18F5-4799-AD90-E74003F5418C}" dt="2020-03-22T13:03:18.546" v="7041" actId="115"/>
          <ac:spMkLst>
            <pc:docMk/>
            <pc:sldMk cId="1205984090" sldId="454"/>
            <ac:spMk id="2" creationId="{F5C57C78-BBC1-4A3C-BCF3-3FDE8225617C}"/>
          </ac:spMkLst>
        </pc:spChg>
        <pc:spChg chg="add mod">
          <ac:chgData name="David Murphy" userId="17dcaebb-daa8-48cf-880d-a9d2514f985d" providerId="ADAL" clId="{EF5B4561-18F5-4799-AD90-E74003F5418C}" dt="2020-03-22T13:07:46.544" v="7313" actId="20577"/>
          <ac:spMkLst>
            <pc:docMk/>
            <pc:sldMk cId="1205984090" sldId="454"/>
            <ac:spMk id="3" creationId="{7797FD25-E686-4E32-B3F9-90CA913D8565}"/>
          </ac:spMkLst>
        </pc:spChg>
        <pc:spChg chg="add del">
          <ac:chgData name="David Murphy" userId="17dcaebb-daa8-48cf-880d-a9d2514f985d" providerId="ADAL" clId="{EF5B4561-18F5-4799-AD90-E74003F5418C}" dt="2020-03-22T13:00:58.364" v="6967"/>
          <ac:spMkLst>
            <pc:docMk/>
            <pc:sldMk cId="1205984090" sldId="454"/>
            <ac:spMk id="4" creationId="{4D64F7F0-758D-4F12-917C-E37A34388B12}"/>
          </ac:spMkLst>
        </pc:spChg>
        <pc:spChg chg="add del">
          <ac:chgData name="David Murphy" userId="17dcaebb-daa8-48cf-880d-a9d2514f985d" providerId="ADAL" clId="{EF5B4561-18F5-4799-AD90-E74003F5418C}" dt="2020-03-22T13:01:03.393" v="6971"/>
          <ac:spMkLst>
            <pc:docMk/>
            <pc:sldMk cId="1205984090" sldId="454"/>
            <ac:spMk id="5" creationId="{C766DFD2-42E4-4106-A8FE-24B5D798B8E4}"/>
          </ac:spMkLst>
        </pc:spChg>
      </pc:sldChg>
      <pc:sldChg chg="addSp delSp modSp add modTransition">
        <pc:chgData name="David Murphy" userId="17dcaebb-daa8-48cf-880d-a9d2514f985d" providerId="ADAL" clId="{EF5B4561-18F5-4799-AD90-E74003F5418C}" dt="2020-03-22T13:08:30.876" v="7370"/>
        <pc:sldMkLst>
          <pc:docMk/>
          <pc:sldMk cId="239909471" sldId="455"/>
        </pc:sldMkLst>
        <pc:spChg chg="add del mod">
          <ac:chgData name="David Murphy" userId="17dcaebb-daa8-48cf-880d-a9d2514f985d" providerId="ADAL" clId="{EF5B4561-18F5-4799-AD90-E74003F5418C}" dt="2020-03-22T13:05:02.591" v="7044"/>
          <ac:spMkLst>
            <pc:docMk/>
            <pc:sldMk cId="239909471" sldId="455"/>
            <ac:spMk id="2" creationId="{295152D1-7B6F-4668-9A94-AEA1F1966F9F}"/>
          </ac:spMkLst>
        </pc:spChg>
        <pc:spChg chg="add mod">
          <ac:chgData name="David Murphy" userId="17dcaebb-daa8-48cf-880d-a9d2514f985d" providerId="ADAL" clId="{EF5B4561-18F5-4799-AD90-E74003F5418C}" dt="2020-03-22T13:05:14.340" v="7083" actId="20577"/>
          <ac:spMkLst>
            <pc:docMk/>
            <pc:sldMk cId="239909471" sldId="455"/>
            <ac:spMk id="3" creationId="{08F835D7-15D9-478A-96B2-EACA133E8AD1}"/>
          </ac:spMkLst>
        </pc:spChg>
        <pc:spChg chg="add mod">
          <ac:chgData name="David Murphy" userId="17dcaebb-daa8-48cf-880d-a9d2514f985d" providerId="ADAL" clId="{EF5B4561-18F5-4799-AD90-E74003F5418C}" dt="2020-03-22T13:07:23.805" v="7291" actId="20577"/>
          <ac:spMkLst>
            <pc:docMk/>
            <pc:sldMk cId="239909471" sldId="455"/>
            <ac:spMk id="5" creationId="{6B5CEEF6-6642-4364-A47E-341D5C19122D}"/>
          </ac:spMkLst>
        </pc:spChg>
        <pc:picChg chg="add mod">
          <ac:chgData name="David Murphy" userId="17dcaebb-daa8-48cf-880d-a9d2514f985d" providerId="ADAL" clId="{EF5B4561-18F5-4799-AD90-E74003F5418C}" dt="2020-03-22T13:06:08.149" v="7087" actId="1076"/>
          <ac:picMkLst>
            <pc:docMk/>
            <pc:sldMk cId="239909471" sldId="455"/>
            <ac:picMk id="13314" creationId="{1710AEFF-C516-4F0A-96D9-2839E5874A9C}"/>
          </ac:picMkLst>
        </pc:picChg>
      </pc:sldChg>
      <pc:sldChg chg="addSp modSp add ord">
        <pc:chgData name="David Murphy" userId="17dcaebb-daa8-48cf-880d-a9d2514f985d" providerId="ADAL" clId="{EF5B4561-18F5-4799-AD90-E74003F5418C}" dt="2020-03-22T13:18:40.610" v="8124" actId="1076"/>
        <pc:sldMkLst>
          <pc:docMk/>
          <pc:sldMk cId="3953822398" sldId="456"/>
        </pc:sldMkLst>
        <pc:spChg chg="add mod">
          <ac:chgData name="David Murphy" userId="17dcaebb-daa8-48cf-880d-a9d2514f985d" providerId="ADAL" clId="{EF5B4561-18F5-4799-AD90-E74003F5418C}" dt="2020-03-22T13:18:40.610" v="8124" actId="1076"/>
          <ac:spMkLst>
            <pc:docMk/>
            <pc:sldMk cId="3953822398" sldId="456"/>
            <ac:spMk id="2" creationId="{C3C40C26-1897-4CAE-B990-BF5038B494AF}"/>
          </ac:spMkLst>
        </pc:spChg>
        <pc:spChg chg="mod">
          <ac:chgData name="David Murphy" userId="17dcaebb-daa8-48cf-880d-a9d2514f985d" providerId="ADAL" clId="{EF5B4561-18F5-4799-AD90-E74003F5418C}" dt="2020-03-22T13:17:45.150" v="8071" actId="20577"/>
          <ac:spMkLst>
            <pc:docMk/>
            <pc:sldMk cId="3953822398" sldId="456"/>
            <ac:spMk id="9" creationId="{E8DE712B-3552-445B-B3E3-843C8DD54396}"/>
          </ac:spMkLst>
        </pc:spChg>
        <pc:spChg chg="mod">
          <ac:chgData name="David Murphy" userId="17dcaebb-daa8-48cf-880d-a9d2514f985d" providerId="ADAL" clId="{EF5B4561-18F5-4799-AD90-E74003F5418C}" dt="2020-03-22T13:18:23.118" v="8101"/>
          <ac:spMkLst>
            <pc:docMk/>
            <pc:sldMk cId="3953822398" sldId="456"/>
            <ac:spMk id="10" creationId="{B35176A4-F714-4C1F-BCFC-CB6814DE283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AB60DD-CC9B-974D-8062-A8EC4D977B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5080386-4745-8B4E-A4A0-8E856443FA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16793F-4CDB-F14C-BB3B-E39BCC4BEAE5}" type="datetimeFigureOut">
              <a:rPr lang="en-US" smtClean="0"/>
              <a:t>3/25/2020</a:t>
            </a:fld>
            <a:endParaRPr lang="en-US"/>
          </a:p>
        </p:txBody>
      </p:sp>
      <p:sp>
        <p:nvSpPr>
          <p:cNvPr id="4" name="Footer Placeholder 3">
            <a:extLst>
              <a:ext uri="{FF2B5EF4-FFF2-40B4-BE49-F238E27FC236}">
                <a16:creationId xmlns:a16="http://schemas.microsoft.com/office/drawing/2014/main" id="{0D2E56FA-FF4E-574E-9AD6-F371D3FAB4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95178C-AED9-194C-AB71-AC7363EB73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F847DB-DD00-4348-95E3-3D5632C603C6}" type="slidenum">
              <a:rPr lang="en-US" smtClean="0"/>
              <a:t>‹#›</a:t>
            </a:fld>
            <a:endParaRPr lang="en-US"/>
          </a:p>
        </p:txBody>
      </p:sp>
    </p:spTree>
    <p:extLst>
      <p:ext uri="{BB962C8B-B14F-4D97-AF65-F5344CB8AC3E}">
        <p14:creationId xmlns:p14="http://schemas.microsoft.com/office/powerpoint/2010/main" val="3949502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E602D-B89F-437D-894A-64952531CA8D}" type="datetimeFigureOut">
              <a:rPr lang="en-GB" smtClean="0"/>
              <a:t>25/03/2020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6F6E4-C22B-4C1C-87E1-8A17904DA589}" type="slidenum">
              <a:rPr lang="en-GB" smtClean="0"/>
              <a:t>‹#›</a:t>
            </a:fld>
            <a:endParaRPr lang="en-GB"/>
          </a:p>
        </p:txBody>
      </p:sp>
    </p:spTree>
    <p:extLst>
      <p:ext uri="{BB962C8B-B14F-4D97-AF65-F5344CB8AC3E}">
        <p14:creationId xmlns:p14="http://schemas.microsoft.com/office/powerpoint/2010/main" val="197463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16F6E4-C22B-4C1C-87E1-8A17904DA589}" type="slidenum">
              <a:rPr lang="en-GB" smtClean="0"/>
              <a:t>3</a:t>
            </a:fld>
            <a:endParaRPr lang="en-GB"/>
          </a:p>
        </p:txBody>
      </p:sp>
    </p:spTree>
    <p:extLst>
      <p:ext uri="{BB962C8B-B14F-4D97-AF65-F5344CB8AC3E}">
        <p14:creationId xmlns:p14="http://schemas.microsoft.com/office/powerpoint/2010/main" val="281744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16F6E4-C22B-4C1C-87E1-8A17904DA589}" type="slidenum">
              <a:rPr lang="en-GB" smtClean="0"/>
              <a:t>30</a:t>
            </a:fld>
            <a:endParaRPr lang="en-GB"/>
          </a:p>
        </p:txBody>
      </p:sp>
    </p:spTree>
    <p:extLst>
      <p:ext uri="{BB962C8B-B14F-4D97-AF65-F5344CB8AC3E}">
        <p14:creationId xmlns:p14="http://schemas.microsoft.com/office/powerpoint/2010/main" val="3466723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16F6E4-C22B-4C1C-87E1-8A17904DA589}" type="slidenum">
              <a:rPr lang="en-GB" smtClean="0"/>
              <a:t>31</a:t>
            </a:fld>
            <a:endParaRPr lang="en-GB"/>
          </a:p>
        </p:txBody>
      </p:sp>
    </p:spTree>
    <p:extLst>
      <p:ext uri="{BB962C8B-B14F-4D97-AF65-F5344CB8AC3E}">
        <p14:creationId xmlns:p14="http://schemas.microsoft.com/office/powerpoint/2010/main" val="394654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jump in, what is Identity?</a:t>
            </a:r>
          </a:p>
          <a:p>
            <a:endParaRPr lang="en-GB" dirty="0"/>
          </a:p>
          <a:p>
            <a:r>
              <a:rPr lang="en-GB" dirty="0"/>
              <a:t>start - punch cards - ID card</a:t>
            </a:r>
          </a:p>
          <a:p>
            <a:endParaRPr lang="en-GB" dirty="0"/>
          </a:p>
          <a:p>
            <a:r>
              <a:rPr lang="en-GB" dirty="0"/>
              <a:t>Mainframe and Timeshare - distributed - terminal/username</a:t>
            </a:r>
          </a:p>
          <a:p>
            <a:endParaRPr lang="en-GB" dirty="0"/>
          </a:p>
          <a:p>
            <a:r>
              <a:rPr lang="en-GB" dirty="0"/>
              <a:t>Distributed - individual units - moved the ID to the edge</a:t>
            </a:r>
          </a:p>
          <a:p>
            <a:r>
              <a:rPr lang="en-GB" dirty="0"/>
              <a:t>Same time... centralised resources</a:t>
            </a:r>
          </a:p>
          <a:p>
            <a:endParaRPr lang="en-GB" dirty="0"/>
          </a:p>
          <a:p>
            <a:r>
              <a:rPr lang="en-GB" dirty="0"/>
              <a:t>Domain, then AD - shifted.  auth to ID.</a:t>
            </a:r>
          </a:p>
          <a:p>
            <a:r>
              <a:rPr lang="en-GB" dirty="0"/>
              <a:t>Also ID of the device - made security interesting dealing with kiosk workers, generic</a:t>
            </a:r>
          </a:p>
          <a:p>
            <a:endParaRPr lang="en-GB" dirty="0"/>
          </a:p>
          <a:p>
            <a:r>
              <a:rPr lang="en-GB" dirty="0"/>
              <a:t>Very interesting time for about 20 </a:t>
            </a:r>
            <a:r>
              <a:rPr lang="en-GB" dirty="0" err="1"/>
              <a:t>yrs</a:t>
            </a:r>
            <a:r>
              <a:rPr lang="en-GB" dirty="0"/>
              <a:t> - ID in App, vs ID in central.  many a SQL argument!</a:t>
            </a:r>
          </a:p>
          <a:p>
            <a:endParaRPr lang="en-GB" dirty="0"/>
          </a:p>
          <a:p>
            <a:r>
              <a:rPr lang="en-GB" dirty="0"/>
              <a:t>A lot of people are today.</a:t>
            </a:r>
          </a:p>
          <a:p>
            <a:endParaRPr lang="en-GB" dirty="0"/>
          </a:p>
          <a:p>
            <a:r>
              <a:rPr lang="en-GB" dirty="0"/>
              <a:t>Next step - Cloud ID.  Same interesting battle, for something of a 10 year overlap.</a:t>
            </a:r>
          </a:p>
        </p:txBody>
      </p:sp>
      <p:sp>
        <p:nvSpPr>
          <p:cNvPr id="4" name="Slide Number Placeholder 3"/>
          <p:cNvSpPr>
            <a:spLocks noGrp="1"/>
          </p:cNvSpPr>
          <p:nvPr>
            <p:ph type="sldNum" sz="quarter" idx="5"/>
          </p:nvPr>
        </p:nvSpPr>
        <p:spPr/>
        <p:txBody>
          <a:bodyPr/>
          <a:lstStyle/>
          <a:p>
            <a:fld id="{E216F6E4-C22B-4C1C-87E1-8A17904DA589}" type="slidenum">
              <a:rPr lang="en-GB" smtClean="0"/>
              <a:t>7</a:t>
            </a:fld>
            <a:endParaRPr lang="en-GB"/>
          </a:p>
        </p:txBody>
      </p:sp>
    </p:spTree>
    <p:extLst>
      <p:ext uri="{BB962C8B-B14F-4D97-AF65-F5344CB8AC3E}">
        <p14:creationId xmlns:p14="http://schemas.microsoft.com/office/powerpoint/2010/main" val="209441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11579-DFE1-4A5F-AADE-21F1C4247B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F8238D-BFFF-42F6-A7EC-617D28E58C07}"/>
              </a:ext>
            </a:extLst>
          </p:cNvPr>
          <p:cNvSpPr txBox="1">
            <a:spLocks noGrp="1"/>
          </p:cNvSpPr>
          <p:nvPr>
            <p:ph type="body" sz="quarter" idx="1"/>
          </p:nvPr>
        </p:nvSpPr>
        <p:spPr/>
        <p:txBody>
          <a:bodyPr/>
          <a:lstStyle/>
          <a:p>
            <a:endParaRPr lang="en-US" dirty="0"/>
          </a:p>
          <a:p>
            <a:endParaRPr lang="en-US" dirty="0"/>
          </a:p>
          <a:p>
            <a:endParaRPr lang="en-US" dirty="0"/>
          </a:p>
          <a:p>
            <a:r>
              <a:rPr lang="en-US" dirty="0"/>
              <a:t>As</a:t>
            </a:r>
            <a:r>
              <a:rPr lang="en-US" baseline="0" dirty="0"/>
              <a:t> organizations and their employees are moving to the cloud, the security strategy needs to start with a strong protected single identity at the center of the business. AS we talk to customers who’re moving to the cloud, we realize that they are still concerned about network security in their journey to the cloud. The reality is that as you move the cloud, the identity becomes your control plane, it is the new perimeter. As you can see the confines of the enterprise is no longer and can no longer be the perimeter of your organization. Having a strong identity and access strategy is critical, I want to say crucial for balancing security and productivity in the organization and for being the first line of defense.</a:t>
            </a:r>
          </a:p>
          <a:p>
            <a:endParaRPr lang="en-US" baseline="0" dirty="0"/>
          </a:p>
          <a:p>
            <a:r>
              <a:rPr lang="en-US" sz="1200" kern="1200" dirty="0">
                <a:solidFill>
                  <a:schemeClr val="tx1"/>
                </a:solidFill>
                <a:effectLst/>
                <a:latin typeface="+mn-lt"/>
                <a:ea typeface="+mn-ea"/>
                <a:cs typeface="+mn-cs"/>
              </a:rPr>
              <a:t>So Identity is the new control plane, it safeguards your core assets on-prem and in the cloud. But we also know that most breaches can be traced back to compromised credentials, remember the stat I mentioned about the credentials under attack! Let me show you how </a:t>
            </a:r>
            <a:r>
              <a:rPr lang="en-US" sz="1200" b="1" kern="1200" dirty="0">
                <a:solidFill>
                  <a:schemeClr val="tx1"/>
                </a:solidFill>
                <a:effectLst/>
                <a:latin typeface="+mn-lt"/>
                <a:ea typeface="+mn-ea"/>
                <a:cs typeface="+mn-cs"/>
              </a:rPr>
              <a:t>risk based conditional access</a:t>
            </a:r>
            <a:r>
              <a:rPr lang="en-US" sz="1200" kern="1200" dirty="0">
                <a:solidFill>
                  <a:schemeClr val="tx1"/>
                </a:solidFill>
                <a:effectLst/>
                <a:latin typeface="+mn-lt"/>
                <a:ea typeface="+mn-ea"/>
                <a:cs typeface="+mn-cs"/>
              </a:rPr>
              <a:t> helps you identify at risk credentials, and take the appropriate steps to avoid breach or data exfiltration, while providing a good experience for IT and users – internal and external!</a:t>
            </a:r>
          </a:p>
        </p:txBody>
      </p:sp>
      <p:sp>
        <p:nvSpPr>
          <p:cNvPr id="4" name="Header Placeholder 3">
            <a:extLst>
              <a:ext uri="{FF2B5EF4-FFF2-40B4-BE49-F238E27FC236}">
                <a16:creationId xmlns:a16="http://schemas.microsoft.com/office/drawing/2014/main" id="{9D1D5161-8902-4D89-802E-5C34DA6018AD}"/>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5" name="Footer Placeholder 4">
            <a:extLst>
              <a:ext uri="{FF2B5EF4-FFF2-40B4-BE49-F238E27FC236}">
                <a16:creationId xmlns:a16="http://schemas.microsoft.com/office/drawing/2014/main" id="{5DC34726-9579-4907-BD23-210F867824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E4321A-13E9-40EA-9A88-9FD448AE85E0}"/>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0B03236-6339-4BD4-8699-34855AF0A37A}" type="datetime8">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3/25/2020 10:14 PM</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7E29E465-315D-432E-940E-7D5A725FF91F}"/>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833CACAF-4DAD-4FDA-B678-EBB35E41E06C}"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379926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Run through…</a:t>
            </a:r>
          </a:p>
          <a:p>
            <a:endParaRPr lang="en-GB" dirty="0"/>
          </a:p>
          <a:p>
            <a:r>
              <a:rPr lang="en-GB" dirty="0"/>
              <a:t>AD in the Cloud… no, it isn’t.</a:t>
            </a:r>
          </a:p>
          <a:p>
            <a:r>
              <a:rPr lang="en-GB" dirty="0"/>
              <a:t>Active Directory Domain Services… no it isn’t.  VERY serious difference… cover in the next slide</a:t>
            </a:r>
          </a:p>
          <a:p>
            <a:r>
              <a:rPr lang="en-GB" dirty="0"/>
              <a:t>Office 365 Authentication… GENUINELY heard someone call it that the other day!!</a:t>
            </a:r>
          </a:p>
          <a:p>
            <a:endParaRPr lang="en-GB" dirty="0"/>
          </a:p>
          <a:p>
            <a:endParaRPr lang="en-GB" dirty="0"/>
          </a:p>
        </p:txBody>
      </p:sp>
      <p:sp>
        <p:nvSpPr>
          <p:cNvPr id="4" name="Slide Number Placeholder 3"/>
          <p:cNvSpPr>
            <a:spLocks noGrp="1"/>
          </p:cNvSpPr>
          <p:nvPr>
            <p:ph type="sldNum" sz="quarter" idx="5"/>
          </p:nvPr>
        </p:nvSpPr>
        <p:spPr/>
        <p:txBody>
          <a:bodyPr/>
          <a:lstStyle/>
          <a:p>
            <a:fld id="{E216F6E4-C22B-4C1C-87E1-8A17904DA589}" type="slidenum">
              <a:rPr lang="en-GB" smtClean="0"/>
              <a:t>10</a:t>
            </a:fld>
            <a:endParaRPr lang="en-GB"/>
          </a:p>
        </p:txBody>
      </p:sp>
    </p:spTree>
    <p:extLst>
      <p:ext uri="{BB962C8B-B14F-4D97-AF65-F5344CB8AC3E}">
        <p14:creationId xmlns:p14="http://schemas.microsoft.com/office/powerpoint/2010/main" val="3962740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Probably the coolest authentication I’ve seen in a while… I wrote a blog about it a while ago.</a:t>
            </a:r>
          </a:p>
        </p:txBody>
      </p:sp>
      <p:sp>
        <p:nvSpPr>
          <p:cNvPr id="4" name="Slide Number Placeholder 3"/>
          <p:cNvSpPr>
            <a:spLocks noGrp="1"/>
          </p:cNvSpPr>
          <p:nvPr>
            <p:ph type="sldNum" sz="quarter" idx="5"/>
          </p:nvPr>
        </p:nvSpPr>
        <p:spPr/>
        <p:txBody>
          <a:bodyPr/>
          <a:lstStyle/>
          <a:p>
            <a:fld id="{E216F6E4-C22B-4C1C-87E1-8A17904DA589}" type="slidenum">
              <a:rPr lang="en-GB" smtClean="0"/>
              <a:t>13</a:t>
            </a:fld>
            <a:endParaRPr lang="en-GB"/>
          </a:p>
        </p:txBody>
      </p:sp>
    </p:spTree>
    <p:extLst>
      <p:ext uri="{BB962C8B-B14F-4D97-AF65-F5344CB8AC3E}">
        <p14:creationId xmlns:p14="http://schemas.microsoft.com/office/powerpoint/2010/main" val="2473868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Advantage – work with everything</a:t>
            </a:r>
          </a:p>
          <a:p>
            <a:endParaRPr lang="en-GB" dirty="0"/>
          </a:p>
          <a:p>
            <a:r>
              <a:rPr lang="en-GB" dirty="0"/>
              <a:t>Disadvantages</a:t>
            </a:r>
          </a:p>
          <a:p>
            <a:endParaRPr lang="en-GB" dirty="0"/>
          </a:p>
          <a:p>
            <a:pPr marL="171450" indent="-171450">
              <a:buFontTx/>
              <a:buChar char="-"/>
            </a:pPr>
            <a:r>
              <a:rPr lang="en-GB" dirty="0"/>
              <a:t>MS App, you have to have the app, operational</a:t>
            </a:r>
          </a:p>
          <a:p>
            <a:pPr marL="171450" indent="-171450">
              <a:buFontTx/>
              <a:buChar char="-"/>
            </a:pPr>
            <a:r>
              <a:rPr lang="en-GB" dirty="0"/>
              <a:t>FIDO2 – physical keys cost money.  (</a:t>
            </a:r>
            <a:r>
              <a:rPr lang="en-GB" dirty="0" err="1"/>
              <a:t>pennys</a:t>
            </a:r>
            <a:r>
              <a:rPr lang="en-GB" dirty="0"/>
              <a:t>?? NO…)</a:t>
            </a:r>
          </a:p>
        </p:txBody>
      </p:sp>
      <p:sp>
        <p:nvSpPr>
          <p:cNvPr id="4" name="Slide Number Placeholder 3"/>
          <p:cNvSpPr>
            <a:spLocks noGrp="1"/>
          </p:cNvSpPr>
          <p:nvPr>
            <p:ph type="sldNum" sz="quarter" idx="5"/>
          </p:nvPr>
        </p:nvSpPr>
        <p:spPr/>
        <p:txBody>
          <a:bodyPr/>
          <a:lstStyle/>
          <a:p>
            <a:fld id="{E216F6E4-C22B-4C1C-87E1-8A17904DA589}" type="slidenum">
              <a:rPr lang="en-GB" smtClean="0"/>
              <a:t>15</a:t>
            </a:fld>
            <a:endParaRPr lang="en-GB"/>
          </a:p>
        </p:txBody>
      </p:sp>
    </p:spTree>
    <p:extLst>
      <p:ext uri="{BB962C8B-B14F-4D97-AF65-F5344CB8AC3E}">
        <p14:creationId xmlns:p14="http://schemas.microsoft.com/office/powerpoint/2010/main" val="239012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50,000 for </a:t>
            </a:r>
          </a:p>
        </p:txBody>
      </p:sp>
      <p:sp>
        <p:nvSpPr>
          <p:cNvPr id="4" name="Slide Number Placeholder 3"/>
          <p:cNvSpPr>
            <a:spLocks noGrp="1"/>
          </p:cNvSpPr>
          <p:nvPr>
            <p:ph type="sldNum" sz="quarter" idx="5"/>
          </p:nvPr>
        </p:nvSpPr>
        <p:spPr/>
        <p:txBody>
          <a:bodyPr/>
          <a:lstStyle/>
          <a:p>
            <a:fld id="{E216F6E4-C22B-4C1C-87E1-8A17904DA589}" type="slidenum">
              <a:rPr lang="en-GB" smtClean="0"/>
              <a:t>18</a:t>
            </a:fld>
            <a:endParaRPr lang="en-GB"/>
          </a:p>
        </p:txBody>
      </p:sp>
    </p:spTree>
    <p:extLst>
      <p:ext uri="{BB962C8B-B14F-4D97-AF65-F5344CB8AC3E}">
        <p14:creationId xmlns:p14="http://schemas.microsoft.com/office/powerpoint/2010/main" val="1988751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accept that Identity is the new control plane – it is critical that we work to protect that new control plane, as it protect our resources.</a:t>
            </a:r>
          </a:p>
          <a:p>
            <a:endParaRPr lang="en-GB" dirty="0"/>
          </a:p>
        </p:txBody>
      </p:sp>
      <p:sp>
        <p:nvSpPr>
          <p:cNvPr id="4" name="Slide Number Placeholder 3"/>
          <p:cNvSpPr>
            <a:spLocks noGrp="1"/>
          </p:cNvSpPr>
          <p:nvPr>
            <p:ph type="sldNum" sz="quarter" idx="5"/>
          </p:nvPr>
        </p:nvSpPr>
        <p:spPr/>
        <p:txBody>
          <a:bodyPr/>
          <a:lstStyle/>
          <a:p>
            <a:fld id="{E216F6E4-C22B-4C1C-87E1-8A17904DA589}" type="slidenum">
              <a:rPr lang="en-GB" smtClean="0"/>
              <a:t>26</a:t>
            </a:fld>
            <a:endParaRPr lang="en-GB"/>
          </a:p>
        </p:txBody>
      </p:sp>
    </p:spTree>
    <p:extLst>
      <p:ext uri="{BB962C8B-B14F-4D97-AF65-F5344CB8AC3E}">
        <p14:creationId xmlns:p14="http://schemas.microsoft.com/office/powerpoint/2010/main" val="304824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16F6E4-C22B-4C1C-87E1-8A17904DA589}" type="slidenum">
              <a:rPr lang="en-GB" smtClean="0"/>
              <a:t>29</a:t>
            </a:fld>
            <a:endParaRPr lang="en-GB"/>
          </a:p>
        </p:txBody>
      </p:sp>
    </p:spTree>
    <p:extLst>
      <p:ext uri="{BB962C8B-B14F-4D97-AF65-F5344CB8AC3E}">
        <p14:creationId xmlns:p14="http://schemas.microsoft.com/office/powerpoint/2010/main" val="275010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33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329406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1794426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1385391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2698058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1532507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320742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1981451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091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FCAC8C-98BD-4DE6-91B1-FF704AD001C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90A4714E-39A2-4D59-A3B2-33C0253AFF3D}"/>
              </a:ext>
            </a:extLst>
          </p:cNvPr>
          <p:cNvSpPr>
            <a:spLocks noGrp="1"/>
          </p:cNvSpPr>
          <p:nvPr>
            <p:ph type="body" sz="quarter" idx="10" hasCustomPrompt="1"/>
          </p:nvPr>
        </p:nvSpPr>
        <p:spPr>
          <a:xfrm>
            <a:off x="6176401" y="2462103"/>
            <a:ext cx="4894262" cy="1566863"/>
          </a:xfrm>
          <a:prstGeom prst="rect">
            <a:avLst/>
          </a:prstGeom>
        </p:spPr>
        <p:txBody>
          <a:bodyPr/>
          <a:lstStyle>
            <a:lvl1pPr marL="0" indent="0">
              <a:buNone/>
              <a:defRPr sz="3800">
                <a:solidFill>
                  <a:schemeClr val="bg1"/>
                </a:solidFill>
                <a:latin typeface="+mj-lt"/>
              </a:defRPr>
            </a:lvl1pPr>
          </a:lstStyle>
          <a:p>
            <a:pPr lvl="0"/>
            <a:r>
              <a:rPr lang="en-US" dirty="0"/>
              <a:t>Presentation title here on two, three or four lines if required</a:t>
            </a:r>
            <a:endParaRPr lang="en-GB" dirty="0"/>
          </a:p>
        </p:txBody>
      </p:sp>
    </p:spTree>
    <p:extLst>
      <p:ext uri="{BB962C8B-B14F-4D97-AF65-F5344CB8AC3E}">
        <p14:creationId xmlns:p14="http://schemas.microsoft.com/office/powerpoint/2010/main" val="3890352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7337E4-A696-43A4-A2CB-7278C730D70F}"/>
              </a:ext>
            </a:extLst>
          </p:cNvPr>
          <p:cNvPicPr>
            <a:picLocks noChangeAspect="1"/>
          </p:cNvPicPr>
          <p:nvPr userDrawn="1"/>
        </p:nvPicPr>
        <p:blipFill>
          <a:blip r:embed="rId2"/>
          <a:stretch>
            <a:fillRect/>
          </a:stretch>
        </p:blipFill>
        <p:spPr>
          <a:xfrm>
            <a:off x="0" y="-4575"/>
            <a:ext cx="12192000" cy="6858000"/>
          </a:xfrm>
          <a:prstGeom prst="rect">
            <a:avLst/>
          </a:prstGeom>
        </p:spPr>
      </p:pic>
      <p:sp>
        <p:nvSpPr>
          <p:cNvPr id="8" name="Text Placeholder 7">
            <a:extLst>
              <a:ext uri="{FF2B5EF4-FFF2-40B4-BE49-F238E27FC236}">
                <a16:creationId xmlns:a16="http://schemas.microsoft.com/office/drawing/2014/main" id="{C4CB1D87-BBA3-41F8-B3C0-4DDDC23186A6}"/>
              </a:ext>
            </a:extLst>
          </p:cNvPr>
          <p:cNvSpPr>
            <a:spLocks noGrp="1"/>
          </p:cNvSpPr>
          <p:nvPr>
            <p:ph type="body" sz="quarter" idx="10" hasCustomPrompt="1"/>
          </p:nvPr>
        </p:nvSpPr>
        <p:spPr>
          <a:xfrm>
            <a:off x="831600" y="834185"/>
            <a:ext cx="5532437" cy="761533"/>
          </a:xfrm>
          <a:prstGeom prst="rect">
            <a:avLst/>
          </a:prstGeom>
        </p:spPr>
        <p:txBody>
          <a:bodyPr/>
          <a:lstStyle>
            <a:lvl1pPr marL="0" indent="0">
              <a:buNone/>
              <a:defRPr sz="3600">
                <a:solidFill>
                  <a:schemeClr val="bg1"/>
                </a:solidFill>
                <a:latin typeface="+mj-lt"/>
              </a:defRPr>
            </a:lvl1pPr>
          </a:lstStyle>
          <a:p>
            <a:pPr lvl="0"/>
            <a:r>
              <a:rPr lang="en-US" dirty="0"/>
              <a:t>Thank you for your time</a:t>
            </a:r>
          </a:p>
          <a:p>
            <a:pPr lvl="0"/>
            <a:endParaRPr lang="en-US" dirty="0"/>
          </a:p>
        </p:txBody>
      </p:sp>
      <p:sp>
        <p:nvSpPr>
          <p:cNvPr id="10" name="Text Placeholder 9">
            <a:extLst>
              <a:ext uri="{FF2B5EF4-FFF2-40B4-BE49-F238E27FC236}">
                <a16:creationId xmlns:a16="http://schemas.microsoft.com/office/drawing/2014/main" id="{7F83A977-8FCA-4D0A-A35F-748E33998322}"/>
              </a:ext>
            </a:extLst>
          </p:cNvPr>
          <p:cNvSpPr>
            <a:spLocks noGrp="1"/>
          </p:cNvSpPr>
          <p:nvPr>
            <p:ph type="body" sz="quarter" idx="11" hasCustomPrompt="1"/>
          </p:nvPr>
        </p:nvSpPr>
        <p:spPr>
          <a:xfrm>
            <a:off x="831600" y="1789300"/>
            <a:ext cx="5092326" cy="1052512"/>
          </a:xfrm>
          <a:prstGeom prst="rect">
            <a:avLst/>
          </a:prstGeom>
        </p:spPr>
        <p:txBody>
          <a:bodyPr/>
          <a:lstStyle>
            <a:lvl1pPr marL="0" indent="0">
              <a:buNone/>
              <a:defRPr sz="2000">
                <a:solidFill>
                  <a:schemeClr val="bg1"/>
                </a:solidFill>
                <a:latin typeface="+mj-lt"/>
              </a:defRPr>
            </a:lvl1pPr>
          </a:lstStyle>
          <a:p>
            <a:pPr lvl="0"/>
            <a:r>
              <a:rPr lang="en-US" dirty="0"/>
              <a:t>Sign off paragraph to go here. Sign off paragraph text to go here, sign of paragraph text to go here</a:t>
            </a:r>
          </a:p>
          <a:p>
            <a:pPr lvl="0"/>
            <a:endParaRPr lang="en-US" dirty="0"/>
          </a:p>
          <a:p>
            <a:pPr lvl="0"/>
            <a:endParaRPr lang="en-GB" dirty="0"/>
          </a:p>
        </p:txBody>
      </p:sp>
      <p:sp>
        <p:nvSpPr>
          <p:cNvPr id="12" name="Text Placeholder 11">
            <a:extLst>
              <a:ext uri="{FF2B5EF4-FFF2-40B4-BE49-F238E27FC236}">
                <a16:creationId xmlns:a16="http://schemas.microsoft.com/office/drawing/2014/main" id="{8A9EE574-CF0B-48DC-9979-AAE52F038FDB}"/>
              </a:ext>
            </a:extLst>
          </p:cNvPr>
          <p:cNvSpPr>
            <a:spLocks noGrp="1"/>
          </p:cNvSpPr>
          <p:nvPr>
            <p:ph type="body" sz="quarter" idx="12" hasCustomPrompt="1"/>
          </p:nvPr>
        </p:nvSpPr>
        <p:spPr>
          <a:xfrm>
            <a:off x="838200" y="3021013"/>
            <a:ext cx="5186363" cy="407987"/>
          </a:xfrm>
          <a:prstGeom prst="rect">
            <a:avLst/>
          </a:prstGeom>
        </p:spPr>
        <p:txBody>
          <a:bodyPr/>
          <a:lstStyle>
            <a:lvl1pPr marL="0" indent="0">
              <a:buNone/>
              <a:defRPr sz="2000" b="1">
                <a:solidFill>
                  <a:schemeClr val="bg1"/>
                </a:solidFill>
                <a:latin typeface="+mj-lt"/>
              </a:defRPr>
            </a:lvl1pPr>
          </a:lstStyle>
          <a:p>
            <a:pPr lvl="0"/>
            <a:r>
              <a:rPr lang="en-US" dirty="0"/>
              <a:t>Name</a:t>
            </a:r>
            <a:endParaRPr lang="en-GB" dirty="0"/>
          </a:p>
        </p:txBody>
      </p:sp>
      <p:sp>
        <p:nvSpPr>
          <p:cNvPr id="13" name="Text Placeholder 11">
            <a:extLst>
              <a:ext uri="{FF2B5EF4-FFF2-40B4-BE49-F238E27FC236}">
                <a16:creationId xmlns:a16="http://schemas.microsoft.com/office/drawing/2014/main" id="{4BA60876-55E9-4D71-B11B-9F1C6347ACB8}"/>
              </a:ext>
            </a:extLst>
          </p:cNvPr>
          <p:cNvSpPr>
            <a:spLocks noGrp="1"/>
          </p:cNvSpPr>
          <p:nvPr>
            <p:ph type="body" sz="quarter" idx="13" hasCustomPrompt="1"/>
          </p:nvPr>
        </p:nvSpPr>
        <p:spPr>
          <a:xfrm>
            <a:off x="831600" y="3377406"/>
            <a:ext cx="5186363" cy="407987"/>
          </a:xfrm>
          <a:prstGeom prst="rect">
            <a:avLst/>
          </a:prstGeom>
        </p:spPr>
        <p:txBody>
          <a:bodyPr/>
          <a:lstStyle>
            <a:lvl1pPr marL="0" indent="0">
              <a:buNone/>
              <a:defRPr sz="2000" b="0">
                <a:solidFill>
                  <a:schemeClr val="bg1"/>
                </a:solidFill>
                <a:latin typeface="+mj-lt"/>
              </a:defRPr>
            </a:lvl1pPr>
          </a:lstStyle>
          <a:p>
            <a:pPr lvl="0"/>
            <a:r>
              <a:rPr lang="en-US" dirty="0"/>
              <a:t>Contact details (if required)</a:t>
            </a:r>
            <a:endParaRPr lang="en-GB" dirty="0"/>
          </a:p>
        </p:txBody>
      </p:sp>
      <p:sp>
        <p:nvSpPr>
          <p:cNvPr id="14" name="Text Placeholder 11">
            <a:extLst>
              <a:ext uri="{FF2B5EF4-FFF2-40B4-BE49-F238E27FC236}">
                <a16:creationId xmlns:a16="http://schemas.microsoft.com/office/drawing/2014/main" id="{AD841863-4CCE-4299-8EA4-A3535D52ACB2}"/>
              </a:ext>
            </a:extLst>
          </p:cNvPr>
          <p:cNvSpPr>
            <a:spLocks noGrp="1"/>
          </p:cNvSpPr>
          <p:nvPr>
            <p:ph type="body" sz="quarter" idx="14" hasCustomPrompt="1"/>
          </p:nvPr>
        </p:nvSpPr>
        <p:spPr>
          <a:xfrm>
            <a:off x="831599" y="4067970"/>
            <a:ext cx="5186363" cy="407987"/>
          </a:xfrm>
          <a:prstGeom prst="rect">
            <a:avLst/>
          </a:prstGeom>
        </p:spPr>
        <p:txBody>
          <a:bodyPr/>
          <a:lstStyle>
            <a:lvl1pPr marL="0" indent="0">
              <a:buNone/>
              <a:defRPr sz="2000" b="1">
                <a:solidFill>
                  <a:schemeClr val="bg1"/>
                </a:solidFill>
                <a:latin typeface="+mj-lt"/>
              </a:defRPr>
            </a:lvl1pPr>
          </a:lstStyle>
          <a:p>
            <a:pPr lvl="0"/>
            <a:r>
              <a:rPr lang="en-US" dirty="0"/>
              <a:t>Name</a:t>
            </a:r>
            <a:endParaRPr lang="en-GB" dirty="0"/>
          </a:p>
        </p:txBody>
      </p:sp>
      <p:sp>
        <p:nvSpPr>
          <p:cNvPr id="15" name="Text Placeholder 11">
            <a:extLst>
              <a:ext uri="{FF2B5EF4-FFF2-40B4-BE49-F238E27FC236}">
                <a16:creationId xmlns:a16="http://schemas.microsoft.com/office/drawing/2014/main" id="{C26F1876-D715-40A6-A2BA-FD46D1F9BCB0}"/>
              </a:ext>
            </a:extLst>
          </p:cNvPr>
          <p:cNvSpPr>
            <a:spLocks noGrp="1"/>
          </p:cNvSpPr>
          <p:nvPr>
            <p:ph type="body" sz="quarter" idx="15" hasCustomPrompt="1"/>
          </p:nvPr>
        </p:nvSpPr>
        <p:spPr>
          <a:xfrm>
            <a:off x="831600" y="4413740"/>
            <a:ext cx="5186363" cy="407987"/>
          </a:xfrm>
          <a:prstGeom prst="rect">
            <a:avLst/>
          </a:prstGeom>
        </p:spPr>
        <p:txBody>
          <a:bodyPr/>
          <a:lstStyle>
            <a:lvl1pPr marL="0" indent="0">
              <a:buNone/>
              <a:defRPr sz="2000" b="0">
                <a:solidFill>
                  <a:schemeClr val="bg1"/>
                </a:solidFill>
                <a:latin typeface="+mj-lt"/>
              </a:defRPr>
            </a:lvl1pPr>
          </a:lstStyle>
          <a:p>
            <a:pPr lvl="0"/>
            <a:r>
              <a:rPr lang="en-US" dirty="0"/>
              <a:t>Contact details (if required)</a:t>
            </a:r>
            <a:endParaRPr lang="en-GB" dirty="0"/>
          </a:p>
        </p:txBody>
      </p:sp>
    </p:spTree>
    <p:extLst>
      <p:ext uri="{BB962C8B-B14F-4D97-AF65-F5344CB8AC3E}">
        <p14:creationId xmlns:p14="http://schemas.microsoft.com/office/powerpoint/2010/main" val="1006283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82F8A57-CA7A-2B46-B1BB-239F95CD1100}"/>
              </a:ext>
            </a:extLst>
          </p:cNvPr>
          <p:cNvSpPr>
            <a:spLocks noGrp="1"/>
          </p:cNvSpPr>
          <p:nvPr>
            <p:ph sz="half" idx="1"/>
          </p:nvPr>
        </p:nvSpPr>
        <p:spPr>
          <a:xfrm>
            <a:off x="831600" y="1684800"/>
            <a:ext cx="10841182" cy="4525963"/>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chemeClr val="bg1"/>
              </a:buClr>
              <a:buSzPct val="100000"/>
              <a:buFont typeface="Arial" panose="020B0604020202020204" pitchFamily="34" charset="0"/>
              <a:buChar char="•"/>
              <a:tabLst/>
              <a:defRPr sz="2000" b="0" i="0">
                <a:solidFill>
                  <a:schemeClr val="bg1"/>
                </a:solidFill>
                <a:latin typeface="Calibri Light" charset="0"/>
                <a:ea typeface="Calibri Light" charset="0"/>
                <a:cs typeface="Calibri Light" charset="0"/>
              </a:defRPr>
            </a:lvl1pPr>
            <a:lvl2pPr marL="800100" indent="-342900">
              <a:lnSpc>
                <a:spcPts val="2500"/>
              </a:lnSpc>
              <a:spcBef>
                <a:spcPts val="0"/>
              </a:spcBef>
              <a:buClr>
                <a:schemeClr val="bg1"/>
              </a:buClr>
              <a:buFont typeface="AppleSymbols" charset="0"/>
              <a:buChar char="⎯"/>
              <a:tabLst>
                <a:tab pos="709613" algn="l"/>
              </a:tabLst>
              <a:defRPr lang="en-US" sz="2000" b="0" i="0" baseline="0" smtClean="0">
                <a:solidFill>
                  <a:schemeClr val="bg1"/>
                </a:solidFill>
                <a:latin typeface="Calibri Light" charset="0"/>
                <a:ea typeface="Calibri Light" charset="0"/>
                <a:cs typeface="Calibri Light" charset="0"/>
              </a:defRPr>
            </a:lvl2pPr>
            <a:lvl3pPr marL="1257300" indent="-342900">
              <a:lnSpc>
                <a:spcPts val="2500"/>
              </a:lnSpc>
              <a:spcBef>
                <a:spcPts val="0"/>
              </a:spcBef>
              <a:buClr>
                <a:schemeClr val="bg1"/>
              </a:buClr>
              <a:buFont typeface="AppleSymbols" charset="0"/>
              <a:buChar char="⎯"/>
              <a:tabLst>
                <a:tab pos="1152525" algn="l"/>
              </a:tabLst>
              <a:defRPr sz="2000" b="0" i="0">
                <a:solidFill>
                  <a:schemeClr val="bg1"/>
                </a:solidFill>
                <a:latin typeface="Calibri Light" charset="0"/>
                <a:ea typeface="Calibri Light" charset="0"/>
                <a:cs typeface="Calibri Light" charset="0"/>
              </a:defRPr>
            </a:lvl3pPr>
            <a:lvl4pPr marL="1371600" indent="0">
              <a:buNone/>
              <a:defRPr sz="1800"/>
            </a:lvl4pPr>
            <a:lvl5pPr>
              <a:defRPr sz="18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0"/>
            <a:r>
              <a:rPr lang="en-GB" dirty="0"/>
              <a:t>Click to edit Master text styles</a:t>
            </a:r>
          </a:p>
          <a:p>
            <a:pPr lvl="0"/>
            <a:endParaRPr lang="en-GB" dirty="0"/>
          </a:p>
        </p:txBody>
      </p:sp>
      <p:sp>
        <p:nvSpPr>
          <p:cNvPr id="6" name="Text Placeholder 5">
            <a:extLst>
              <a:ext uri="{FF2B5EF4-FFF2-40B4-BE49-F238E27FC236}">
                <a16:creationId xmlns:a16="http://schemas.microsoft.com/office/drawing/2014/main" id="{02280CA6-1561-D242-A5C8-5841D1B1647D}"/>
              </a:ext>
            </a:extLst>
          </p:cNvPr>
          <p:cNvSpPr>
            <a:spLocks noGrp="1"/>
          </p:cNvSpPr>
          <p:nvPr>
            <p:ph type="body" sz="quarter" idx="10" hasCustomPrompt="1"/>
          </p:nvPr>
        </p:nvSpPr>
        <p:spPr>
          <a:xfrm>
            <a:off x="831600" y="504000"/>
            <a:ext cx="10841182" cy="625475"/>
          </a:xfrm>
          <a:prstGeom prst="rect">
            <a:avLst/>
          </a:prstGeom>
        </p:spPr>
        <p:txBody>
          <a:bodyPr/>
          <a:lstStyle>
            <a:lvl1pPr marL="0" indent="0">
              <a:lnSpc>
                <a:spcPct val="100000"/>
              </a:lnSpc>
              <a:spcBef>
                <a:spcPts val="0"/>
              </a:spcBef>
              <a:buFontTx/>
              <a:buNone/>
              <a:defRPr sz="38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13939701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53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ABB880-22AA-4632-A4FB-A3CF97DC242F}"/>
              </a:ext>
            </a:extLst>
          </p:cNvPr>
          <p:cNvSpPr>
            <a:spLocks noGrp="1"/>
          </p:cNvSpPr>
          <p:nvPr>
            <p:ph type="title"/>
          </p:nvPr>
        </p:nvSpPr>
        <p:spPr>
          <a:xfrm>
            <a:off x="634613" y="459802"/>
            <a:ext cx="10515600" cy="1325563"/>
          </a:xfrm>
          <a:prstGeom prst="rect">
            <a:avLst/>
          </a:prstGeom>
        </p:spPr>
        <p:txBody>
          <a:bodyPr/>
          <a:lstStyle>
            <a:lvl1pPr>
              <a:defRPr lang="en-GB" sz="6250">
                <a:solidFill>
                  <a:schemeClr val="bg1"/>
                </a:solidFill>
              </a:defRPr>
            </a:lvl1pPr>
          </a:lstStyle>
          <a:p>
            <a:pPr marL="0" lvl="0" defTabSz="914377"/>
            <a:r>
              <a:rPr lang="en-US"/>
              <a:t>Click to edit Master title style</a:t>
            </a:r>
            <a:endParaRPr lang="en-GB"/>
          </a:p>
        </p:txBody>
      </p:sp>
    </p:spTree>
    <p:extLst>
      <p:ext uri="{BB962C8B-B14F-4D97-AF65-F5344CB8AC3E}">
        <p14:creationId xmlns:p14="http://schemas.microsoft.com/office/powerpoint/2010/main" val="1480594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82F8A57-CA7A-2B46-B1BB-239F95CD1100}"/>
              </a:ext>
            </a:extLst>
          </p:cNvPr>
          <p:cNvSpPr>
            <a:spLocks noGrp="1"/>
          </p:cNvSpPr>
          <p:nvPr>
            <p:ph sz="half" idx="1"/>
          </p:nvPr>
        </p:nvSpPr>
        <p:spPr>
          <a:xfrm>
            <a:off x="831600" y="1684800"/>
            <a:ext cx="10841182" cy="4525963"/>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rgbClr val="585857"/>
              </a:buClr>
              <a:buSzPct val="100000"/>
              <a:buFont typeface="Arial" panose="020B0604020202020204" pitchFamily="34" charset="0"/>
              <a:buChar char="•"/>
              <a:tabLst/>
              <a:defRPr sz="2000" b="0" i="0">
                <a:solidFill>
                  <a:srgbClr val="585857"/>
                </a:solidFill>
                <a:latin typeface="Calibri Light" charset="0"/>
                <a:ea typeface="Calibri Light" charset="0"/>
                <a:cs typeface="Calibri Light" charset="0"/>
              </a:defRPr>
            </a:lvl1pPr>
            <a:lvl2pPr marL="800100" indent="-342900">
              <a:lnSpc>
                <a:spcPts val="2500"/>
              </a:lnSpc>
              <a:spcBef>
                <a:spcPts val="0"/>
              </a:spcBef>
              <a:buClr>
                <a:srgbClr val="585857"/>
              </a:buClr>
              <a:buFont typeface="AppleSymbols" charset="0"/>
              <a:buChar char="⎯"/>
              <a:tabLst>
                <a:tab pos="709613" algn="l"/>
              </a:tabLst>
              <a:defRPr lang="en-US" sz="2000" b="0" i="0" baseline="0" smtClean="0">
                <a:solidFill>
                  <a:srgbClr val="585857"/>
                </a:solidFill>
                <a:latin typeface="Calibri Light" charset="0"/>
                <a:ea typeface="Calibri Light" charset="0"/>
                <a:cs typeface="Calibri Light" charset="0"/>
              </a:defRPr>
            </a:lvl2pPr>
            <a:lvl3pPr marL="1257300" indent="-342900">
              <a:lnSpc>
                <a:spcPts val="2500"/>
              </a:lnSpc>
              <a:spcBef>
                <a:spcPts val="0"/>
              </a:spcBef>
              <a:buClr>
                <a:srgbClr val="585857"/>
              </a:buClr>
              <a:buFont typeface="AppleSymbols" charset="0"/>
              <a:buChar char="⎯"/>
              <a:tabLst>
                <a:tab pos="1152525" algn="l"/>
              </a:tabLst>
              <a:defRPr sz="2000" b="0" i="0">
                <a:solidFill>
                  <a:srgbClr val="585857"/>
                </a:solidFill>
                <a:latin typeface="Calibri Light" charset="0"/>
                <a:ea typeface="Calibri Light" charset="0"/>
                <a:cs typeface="Calibri Light" charset="0"/>
              </a:defRPr>
            </a:lvl3pPr>
            <a:lvl4pPr marL="1371600" indent="0">
              <a:buNone/>
              <a:defRPr sz="1800"/>
            </a:lvl4pPr>
            <a:lvl5pPr>
              <a:defRPr sz="18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0"/>
            <a:r>
              <a:rPr lang="en-GB" dirty="0"/>
              <a:t>Click to edit Master text styles</a:t>
            </a:r>
          </a:p>
          <a:p>
            <a:pPr lvl="0"/>
            <a:endParaRPr lang="en-GB" dirty="0"/>
          </a:p>
        </p:txBody>
      </p:sp>
      <p:sp>
        <p:nvSpPr>
          <p:cNvPr id="4" name="Text Placeholder 5">
            <a:extLst>
              <a:ext uri="{FF2B5EF4-FFF2-40B4-BE49-F238E27FC236}">
                <a16:creationId xmlns:a16="http://schemas.microsoft.com/office/drawing/2014/main" id="{7E7D75BE-4B75-324D-ACDA-2F71C696CFED}"/>
              </a:ext>
            </a:extLst>
          </p:cNvPr>
          <p:cNvSpPr>
            <a:spLocks noGrp="1"/>
          </p:cNvSpPr>
          <p:nvPr>
            <p:ph type="body" sz="quarter" idx="10" hasCustomPrompt="1"/>
          </p:nvPr>
        </p:nvSpPr>
        <p:spPr>
          <a:xfrm>
            <a:off x="831600" y="504000"/>
            <a:ext cx="10841182" cy="625475"/>
          </a:xfrm>
          <a:prstGeom prst="rect">
            <a:avLst/>
          </a:prstGeom>
        </p:spPr>
        <p:txBody>
          <a:bodyPr/>
          <a:lstStyle>
            <a:lvl1pPr marL="0" indent="0">
              <a:lnSpc>
                <a:spcPct val="100000"/>
              </a:lnSpc>
              <a:spcBef>
                <a:spcPts val="0"/>
              </a:spcBef>
              <a:buFontTx/>
              <a:buNone/>
              <a:defRPr sz="3800">
                <a:solidFill>
                  <a:srgbClr val="585857"/>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262043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3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1382925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1036503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1910789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1598437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96FEB1F-62DE-144A-A17D-23231D0D28CF}"/>
              </a:ext>
            </a:extLst>
          </p:cNvPr>
          <p:cNvSpPr>
            <a:spLocks noGrp="1"/>
          </p:cNvSpPr>
          <p:nvPr>
            <p:ph type="body" sz="quarter" idx="10" hasCustomPrompt="1"/>
          </p:nvPr>
        </p:nvSpPr>
        <p:spPr>
          <a:xfrm>
            <a:off x="831600" y="261626"/>
            <a:ext cx="10841182" cy="625475"/>
          </a:xfrm>
          <a:prstGeom prst="rect">
            <a:avLst/>
          </a:prstGeom>
        </p:spPr>
        <p:txBody>
          <a:bodyPr/>
          <a:lstStyle>
            <a:lvl1pPr marL="0" indent="0">
              <a:lnSpc>
                <a:spcPct val="100000"/>
              </a:lnSpc>
              <a:spcBef>
                <a:spcPts val="0"/>
              </a:spcBef>
              <a:buFontTx/>
              <a:buNone/>
              <a:defRPr sz="6200">
                <a:solidFill>
                  <a:schemeClr val="bg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Title here</a:t>
            </a:r>
            <a:endParaRPr lang="en-US" dirty="0"/>
          </a:p>
        </p:txBody>
      </p:sp>
    </p:spTree>
    <p:extLst>
      <p:ext uri="{BB962C8B-B14F-4D97-AF65-F5344CB8AC3E}">
        <p14:creationId xmlns:p14="http://schemas.microsoft.com/office/powerpoint/2010/main" val="288114261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52659"/>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21637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54099"/>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7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646398-B4EA-9F42-8E61-3462A3B21813}"/>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BEDE2BC-F6F8-C946-B0E7-141B70C82774}"/>
              </a:ext>
            </a:extLst>
          </p:cNvPr>
          <p:cNvPicPr>
            <a:picLocks noChangeAspect="1"/>
          </p:cNvPicPr>
          <p:nvPr userDrawn="1"/>
        </p:nvPicPr>
        <p:blipFill>
          <a:blip r:embed="rId13"/>
          <a:stretch>
            <a:fillRect/>
          </a:stretch>
        </p:blipFill>
        <p:spPr>
          <a:xfrm rot="2700000" flipH="1" flipV="1">
            <a:off x="11244598" y="5905180"/>
            <a:ext cx="721360" cy="721360"/>
          </a:xfrm>
          <a:prstGeom prst="rect">
            <a:avLst/>
          </a:prstGeom>
        </p:spPr>
      </p:pic>
    </p:spTree>
    <p:extLst>
      <p:ext uri="{BB962C8B-B14F-4D97-AF65-F5344CB8AC3E}">
        <p14:creationId xmlns:p14="http://schemas.microsoft.com/office/powerpoint/2010/main" val="2818664402"/>
      </p:ext>
    </p:extLst>
  </p:cSld>
  <p:clrMap bg1="lt1" tx1="dk1" bg2="lt2" tx2="dk2" accent1="accent1" accent2="accent2" accent3="accent3" accent4="accent4" accent5="accent5" accent6="accent6" hlink="hlink" folHlink="folHlink"/>
  <p:sldLayoutIdLst>
    <p:sldLayoutId id="2147483655"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EDE2BC-F6F8-C946-B0E7-141B70C82774}"/>
              </a:ext>
            </a:extLst>
          </p:cNvPr>
          <p:cNvPicPr>
            <a:picLocks noChangeAspect="1"/>
          </p:cNvPicPr>
          <p:nvPr userDrawn="1"/>
        </p:nvPicPr>
        <p:blipFill>
          <a:blip r:embed="rId5"/>
          <a:stretch>
            <a:fillRect/>
          </a:stretch>
        </p:blipFill>
        <p:spPr>
          <a:xfrm rot="2700000" flipH="1" flipV="1">
            <a:off x="11244598" y="5905180"/>
            <a:ext cx="721360" cy="721360"/>
          </a:xfrm>
          <a:prstGeom prst="rect">
            <a:avLst/>
          </a:prstGeom>
        </p:spPr>
      </p:pic>
    </p:spTree>
    <p:extLst>
      <p:ext uri="{BB962C8B-B14F-4D97-AF65-F5344CB8AC3E}">
        <p14:creationId xmlns:p14="http://schemas.microsoft.com/office/powerpoint/2010/main" val="3699617284"/>
      </p:ext>
    </p:extLst>
  </p:cSld>
  <p:clrMap bg1="lt1" tx1="dk1" bg2="lt2" tx2="dk2" accent1="accent1" accent2="accent2" accent3="accent3" accent4="accent4" accent5="accent5" accent6="accent6" hlink="hlink" folHlink="folHlink"/>
  <p:sldLayoutIdLst>
    <p:sldLayoutId id="2147483657" r:id="rId1"/>
    <p:sldLayoutId id="2147483669" r:id="rId2"/>
    <p:sldLayoutId id="214748366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631289"/>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26.emf"/><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0" Type="http://schemas.openxmlformats.org/officeDocument/2006/relationships/hyperlink" Target="https://docs.microsoft.com/en-us/azure/active-directory/hybrid/plan-connect-topologies" TargetMode="External"/><Relationship Id="rId4" Type="http://schemas.openxmlformats.org/officeDocument/2006/relationships/image" Target="../media/image52.png"/><Relationship Id="rId9"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www.acora.com/2020/01/20/raiders-of-the-lost-passwor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e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ora.com/2020/01/20/raiders-of-the-lost-passwor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s://www.microsoft.com/en-gb/security/business/identity/passwordles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docs.microsoft.com/en-us/azure/active-directory-b2c/" TargetMode="Externa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aspnet/web-api/overview/security/integrated-windows-authentication" TargetMode="External"/><Relationship Id="rId3" Type="http://schemas.openxmlformats.org/officeDocument/2006/relationships/hyperlink" Target="https://docs.microsoft.com/en-us/azure/active-directory/manage-apps/what-is-single-sign-on#saml-sso" TargetMode="External"/><Relationship Id="rId7" Type="http://schemas.openxmlformats.org/officeDocument/2006/relationships/hyperlink" Target="https://docs.microsoft.com/en-us/azure/active-directory/manage-apps/what-is-single-sign-on#integrated-windows-authentication-iwa-sso" TargetMode="External"/><Relationship Id="rId2" Type="http://schemas.openxmlformats.org/officeDocument/2006/relationships/hyperlink" Target="https://docs.microsoft.com/en-us/azure/active-directory/manage-apps/what-is-single-sign-on#openid-connect-and-oauth" TargetMode="External"/><Relationship Id="rId1" Type="http://schemas.openxmlformats.org/officeDocument/2006/relationships/slideLayout" Target="../slideLayouts/slideLayout2.xml"/><Relationship Id="rId6" Type="http://schemas.openxmlformats.org/officeDocument/2006/relationships/hyperlink" Target="https://docs.microsoft.com/en-us/azure/active-directory/manage-apps/what-is-single-sign-on#disabled-sso" TargetMode="External"/><Relationship Id="rId5" Type="http://schemas.openxmlformats.org/officeDocument/2006/relationships/hyperlink" Target="https://docs.microsoft.com/en-us/azure/active-directory/manage-apps/what-is-single-sign-on#linked-sign-on" TargetMode="External"/><Relationship Id="rId10" Type="http://schemas.openxmlformats.org/officeDocument/2006/relationships/hyperlink" Target="https://docs.microsoft.com/en-us/azure/active-directory/manage-apps/what-is-single-sign-on" TargetMode="External"/><Relationship Id="rId4" Type="http://schemas.openxmlformats.org/officeDocument/2006/relationships/hyperlink" Target="https://docs.microsoft.com/en-us/azure/active-directory/manage-apps/what-is-single-sign-on#password-based-sso" TargetMode="External"/><Relationship Id="rId9" Type="http://schemas.openxmlformats.org/officeDocument/2006/relationships/hyperlink" Target="https://docs.microsoft.com/en-us/azure/active-directory/manage-apps/what-is-single-sign-on#header-based-sso"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notesSlide" Target="../notesSlides/notesSlide2.xml"/><Relationship Id="rId7"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emf"/><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emf"/><Relationship Id="rId17" Type="http://schemas.openxmlformats.org/officeDocument/2006/relationships/image" Target="../media/image45.emf"/><Relationship Id="rId2" Type="http://schemas.openxmlformats.org/officeDocument/2006/relationships/notesSlide" Target="../notesSlides/notesSlide3.xml"/><Relationship Id="rId16" Type="http://schemas.openxmlformats.org/officeDocument/2006/relationships/image" Target="../media/image44.emf"/><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emf"/><Relationship Id="rId5" Type="http://schemas.openxmlformats.org/officeDocument/2006/relationships/image" Target="../media/image33.png"/><Relationship Id="rId15" Type="http://schemas.openxmlformats.org/officeDocument/2006/relationships/image" Target="../media/image43.emf"/><Relationship Id="rId10" Type="http://schemas.openxmlformats.org/officeDocument/2006/relationships/image" Target="../media/image38.emf"/><Relationship Id="rId19" Type="http://schemas.openxmlformats.org/officeDocument/2006/relationships/image" Target="../media/image47.png"/><Relationship Id="rId4" Type="http://schemas.openxmlformats.org/officeDocument/2006/relationships/image" Target="../media/image32.emf"/><Relationship Id="rId9" Type="http://schemas.openxmlformats.org/officeDocument/2006/relationships/image" Target="../media/image37.png"/><Relationship Id="rId14" Type="http://schemas.openxmlformats.org/officeDocument/2006/relationships/image" Target="../media/image4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BD9832-C66E-4320-8E62-D7DF5920BB41}"/>
              </a:ext>
            </a:extLst>
          </p:cNvPr>
          <p:cNvSpPr>
            <a:spLocks noGrp="1"/>
          </p:cNvSpPr>
          <p:nvPr>
            <p:ph type="body" sz="quarter" idx="10"/>
          </p:nvPr>
        </p:nvSpPr>
        <p:spPr/>
        <p:txBody>
          <a:bodyPr/>
          <a:lstStyle/>
          <a:p>
            <a:r>
              <a:rPr lang="en-GB" dirty="0"/>
              <a:t>SAUG March Meetup:</a:t>
            </a:r>
          </a:p>
          <a:p>
            <a:r>
              <a:rPr lang="en-GB" dirty="0"/>
              <a:t>Identity in Azure</a:t>
            </a:r>
          </a:p>
        </p:txBody>
      </p:sp>
    </p:spTree>
    <p:extLst>
      <p:ext uri="{BB962C8B-B14F-4D97-AF65-F5344CB8AC3E}">
        <p14:creationId xmlns:p14="http://schemas.microsoft.com/office/powerpoint/2010/main" val="3518524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A40B9-A826-4B29-875B-D22ADDD3BA45}"/>
              </a:ext>
            </a:extLst>
          </p:cNvPr>
          <p:cNvSpPr>
            <a:spLocks noGrp="1"/>
          </p:cNvSpPr>
          <p:nvPr>
            <p:ph sz="half" idx="1"/>
          </p:nvPr>
        </p:nvSpPr>
        <p:spPr>
          <a:xfrm>
            <a:off x="578928" y="1275347"/>
            <a:ext cx="5091509" cy="1961149"/>
          </a:xfrm>
        </p:spPr>
        <p:txBody>
          <a:bodyPr/>
          <a:lstStyle/>
          <a:p>
            <a:pPr marL="0" indent="0" algn="r">
              <a:buNone/>
            </a:pPr>
            <a:r>
              <a:rPr lang="en-GB" sz="2800" b="1" dirty="0"/>
              <a:t>What is it?</a:t>
            </a:r>
          </a:p>
          <a:p>
            <a:pPr marL="0" indent="0" algn="r">
              <a:buNone/>
            </a:pPr>
            <a:endParaRPr lang="en-GB" dirty="0"/>
          </a:p>
          <a:p>
            <a:pPr marL="0" indent="0" algn="r">
              <a:buNone/>
            </a:pPr>
            <a:r>
              <a:rPr lang="en-GB" dirty="0"/>
              <a:t>A truly cloud-based Identity Solution</a:t>
            </a:r>
          </a:p>
          <a:p>
            <a:pPr marL="0" indent="0" algn="r">
              <a:buNone/>
            </a:pPr>
            <a:r>
              <a:rPr lang="en-GB" dirty="0"/>
              <a:t>One big multi-tenanted platform</a:t>
            </a:r>
          </a:p>
          <a:p>
            <a:pPr marL="0" indent="0" algn="r">
              <a:buNone/>
            </a:pPr>
            <a:r>
              <a:rPr lang="en-GB" dirty="0"/>
              <a:t>Highly-resilient SaaS solution</a:t>
            </a:r>
          </a:p>
          <a:p>
            <a:pPr>
              <a:buBlip>
                <a:blip r:embed="rId3"/>
              </a:buBlip>
            </a:pPr>
            <a:endParaRPr lang="en-GB" dirty="0"/>
          </a:p>
        </p:txBody>
      </p:sp>
      <p:sp>
        <p:nvSpPr>
          <p:cNvPr id="3" name="Text Placeholder 2">
            <a:extLst>
              <a:ext uri="{FF2B5EF4-FFF2-40B4-BE49-F238E27FC236}">
                <a16:creationId xmlns:a16="http://schemas.microsoft.com/office/drawing/2014/main" id="{FA2FAA62-61B0-4957-9048-E06C60FFC5E8}"/>
              </a:ext>
            </a:extLst>
          </p:cNvPr>
          <p:cNvSpPr>
            <a:spLocks noGrp="1"/>
          </p:cNvSpPr>
          <p:nvPr>
            <p:ph type="body" sz="quarter" idx="10"/>
          </p:nvPr>
        </p:nvSpPr>
        <p:spPr/>
        <p:txBody>
          <a:bodyPr/>
          <a:lstStyle/>
          <a:p>
            <a:r>
              <a:rPr lang="en-GB" dirty="0"/>
              <a:t>Azure AD…</a:t>
            </a:r>
          </a:p>
        </p:txBody>
      </p:sp>
      <p:sp>
        <p:nvSpPr>
          <p:cNvPr id="7" name="Content Placeholder 1">
            <a:extLst>
              <a:ext uri="{FF2B5EF4-FFF2-40B4-BE49-F238E27FC236}">
                <a16:creationId xmlns:a16="http://schemas.microsoft.com/office/drawing/2014/main" id="{8B5CE802-D7A8-421F-BACA-EF92D157F30C}"/>
              </a:ext>
            </a:extLst>
          </p:cNvPr>
          <p:cNvSpPr txBox="1">
            <a:spLocks/>
          </p:cNvSpPr>
          <p:nvPr/>
        </p:nvSpPr>
        <p:spPr>
          <a:xfrm>
            <a:off x="6328602" y="1275346"/>
            <a:ext cx="5091508" cy="1961149"/>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rgbClr val="585857"/>
              </a:buClr>
              <a:buSzPct val="100000"/>
              <a:buFont typeface="Arial" panose="020B0604020202020204" pitchFamily="34" charset="0"/>
              <a:buChar char="•"/>
              <a:tabLst/>
              <a:defRPr sz="2000" b="0" i="0" kern="1200">
                <a:solidFill>
                  <a:srgbClr val="585857"/>
                </a:solidFill>
                <a:latin typeface="Calibri Light" charset="0"/>
                <a:ea typeface="Calibri Light" charset="0"/>
                <a:cs typeface="Calibri Light" charset="0"/>
              </a:defRPr>
            </a:lvl1pPr>
            <a:lvl2pPr marL="800100" indent="-342900" algn="l" defTabSz="914400" rtl="0" eaLnBrk="1" latinLnBrk="0" hangingPunct="1">
              <a:lnSpc>
                <a:spcPts val="2500"/>
              </a:lnSpc>
              <a:spcBef>
                <a:spcPts val="0"/>
              </a:spcBef>
              <a:buClr>
                <a:srgbClr val="585857"/>
              </a:buClr>
              <a:buFont typeface="AppleSymbols" charset="0"/>
              <a:buChar char="⎯"/>
              <a:tabLst>
                <a:tab pos="709613" algn="l"/>
              </a:tabLst>
              <a:defRPr lang="en-US" sz="2000" b="0" i="0" kern="1200" baseline="0" smtClean="0">
                <a:solidFill>
                  <a:srgbClr val="585857"/>
                </a:solidFill>
                <a:latin typeface="Calibri Light" charset="0"/>
                <a:ea typeface="Calibri Light" charset="0"/>
                <a:cs typeface="Calibri Light" charset="0"/>
              </a:defRPr>
            </a:lvl2pPr>
            <a:lvl3pPr marL="1257300" indent="-342900" algn="l" defTabSz="914400" rtl="0" eaLnBrk="1" latinLnBrk="0" hangingPunct="1">
              <a:lnSpc>
                <a:spcPts val="2500"/>
              </a:lnSpc>
              <a:spcBef>
                <a:spcPts val="0"/>
              </a:spcBef>
              <a:buClr>
                <a:srgbClr val="585857"/>
              </a:buClr>
              <a:buFont typeface="AppleSymbols" charset="0"/>
              <a:buChar char="⎯"/>
              <a:tabLst>
                <a:tab pos="1152525" algn="l"/>
              </a:tabLst>
              <a:defRPr sz="2000" b="0" i="0" kern="1200">
                <a:solidFill>
                  <a:srgbClr val="585857"/>
                </a:solidFill>
                <a:latin typeface="Calibri Light" charset="0"/>
                <a:ea typeface="Calibri Light" charset="0"/>
                <a:cs typeface="Calibri Light"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800" b="1" dirty="0"/>
              <a:t>What isn’t it?</a:t>
            </a:r>
          </a:p>
          <a:p>
            <a:pPr marL="0" indent="0">
              <a:buNone/>
            </a:pPr>
            <a:endParaRPr lang="en-GB" dirty="0"/>
          </a:p>
          <a:p>
            <a:pPr marL="0" indent="0">
              <a:buNone/>
            </a:pPr>
            <a:r>
              <a:rPr lang="en-GB" dirty="0"/>
              <a:t>Active Directory in the Cloud</a:t>
            </a:r>
          </a:p>
          <a:p>
            <a:pPr marL="0" indent="0">
              <a:buNone/>
            </a:pPr>
            <a:r>
              <a:rPr lang="en-GB" dirty="0"/>
              <a:t>My Identity Platform</a:t>
            </a:r>
          </a:p>
          <a:p>
            <a:pPr marL="0" indent="0">
              <a:buNone/>
            </a:pPr>
            <a:r>
              <a:rPr lang="en-GB" dirty="0"/>
              <a:t>Office 365 authentication (!?)</a:t>
            </a:r>
          </a:p>
        </p:txBody>
      </p:sp>
      <p:pic>
        <p:nvPicPr>
          <p:cNvPr id="11" name="Picture 10" descr="A close up of a sign&#10;&#10;Description automatically generated">
            <a:extLst>
              <a:ext uri="{FF2B5EF4-FFF2-40B4-BE49-F238E27FC236}">
                <a16:creationId xmlns:a16="http://schemas.microsoft.com/office/drawing/2014/main" id="{66120D38-1A85-44DD-B279-6A0A4C9B4241}"/>
              </a:ext>
            </a:extLst>
          </p:cNvPr>
          <p:cNvPicPr>
            <a:picLocks noChangeAspect="1"/>
          </p:cNvPicPr>
          <p:nvPr/>
        </p:nvPicPr>
        <p:blipFill>
          <a:blip r:embed="rId4"/>
          <a:stretch>
            <a:fillRect/>
          </a:stretch>
        </p:blipFill>
        <p:spPr>
          <a:xfrm>
            <a:off x="5734432" y="2559310"/>
            <a:ext cx="530173" cy="374681"/>
          </a:xfrm>
          <a:prstGeom prst="rect">
            <a:avLst/>
          </a:prstGeom>
        </p:spPr>
      </p:pic>
      <p:pic>
        <p:nvPicPr>
          <p:cNvPr id="12" name="Picture 11" descr="A close up of a sign&#10;&#10;Description automatically generated">
            <a:extLst>
              <a:ext uri="{FF2B5EF4-FFF2-40B4-BE49-F238E27FC236}">
                <a16:creationId xmlns:a16="http://schemas.microsoft.com/office/drawing/2014/main" id="{0AA6B59F-5358-476F-B7E0-929EA8C0CE37}"/>
              </a:ext>
            </a:extLst>
          </p:cNvPr>
          <p:cNvPicPr>
            <a:picLocks noChangeAspect="1"/>
          </p:cNvPicPr>
          <p:nvPr/>
        </p:nvPicPr>
        <p:blipFill>
          <a:blip r:embed="rId4"/>
          <a:stretch>
            <a:fillRect/>
          </a:stretch>
        </p:blipFill>
        <p:spPr>
          <a:xfrm>
            <a:off x="5734431" y="2255920"/>
            <a:ext cx="530173" cy="374681"/>
          </a:xfrm>
          <a:prstGeom prst="rect">
            <a:avLst/>
          </a:prstGeom>
        </p:spPr>
      </p:pic>
      <p:pic>
        <p:nvPicPr>
          <p:cNvPr id="13" name="Picture 12" descr="A close up of a sign&#10;&#10;Description automatically generated">
            <a:extLst>
              <a:ext uri="{FF2B5EF4-FFF2-40B4-BE49-F238E27FC236}">
                <a16:creationId xmlns:a16="http://schemas.microsoft.com/office/drawing/2014/main" id="{0220EDD4-EEF1-4C52-BE25-554291A1C485}"/>
              </a:ext>
            </a:extLst>
          </p:cNvPr>
          <p:cNvPicPr>
            <a:picLocks noChangeAspect="1"/>
          </p:cNvPicPr>
          <p:nvPr/>
        </p:nvPicPr>
        <p:blipFill>
          <a:blip r:embed="rId4"/>
          <a:stretch>
            <a:fillRect/>
          </a:stretch>
        </p:blipFill>
        <p:spPr>
          <a:xfrm>
            <a:off x="5738757" y="1952530"/>
            <a:ext cx="530173" cy="374681"/>
          </a:xfrm>
          <a:prstGeom prst="rect">
            <a:avLst/>
          </a:prstGeom>
        </p:spPr>
      </p:pic>
      <p:pic>
        <p:nvPicPr>
          <p:cNvPr id="14" name="Picture 13">
            <a:extLst>
              <a:ext uri="{FF2B5EF4-FFF2-40B4-BE49-F238E27FC236}">
                <a16:creationId xmlns:a16="http://schemas.microsoft.com/office/drawing/2014/main" id="{53D76621-95EF-4ED8-81D3-215DF2063877}"/>
              </a:ext>
            </a:extLst>
          </p:cNvPr>
          <p:cNvPicPr>
            <a:picLocks noChangeAspect="1"/>
          </p:cNvPicPr>
          <p:nvPr/>
        </p:nvPicPr>
        <p:blipFill>
          <a:blip r:embed="rId5"/>
          <a:stretch>
            <a:fillRect/>
          </a:stretch>
        </p:blipFill>
        <p:spPr>
          <a:xfrm>
            <a:off x="10597835" y="3232885"/>
            <a:ext cx="910350" cy="774300"/>
          </a:xfrm>
          <a:prstGeom prst="rect">
            <a:avLst/>
          </a:prstGeom>
        </p:spPr>
      </p:pic>
      <p:pic>
        <p:nvPicPr>
          <p:cNvPr id="15" name="Picture 14">
            <a:extLst>
              <a:ext uri="{FF2B5EF4-FFF2-40B4-BE49-F238E27FC236}">
                <a16:creationId xmlns:a16="http://schemas.microsoft.com/office/drawing/2014/main" id="{97A04E61-DDCF-4EE0-AE66-BEC84BFF0B6C}"/>
              </a:ext>
            </a:extLst>
          </p:cNvPr>
          <p:cNvPicPr>
            <a:picLocks noChangeAspect="1"/>
          </p:cNvPicPr>
          <p:nvPr/>
        </p:nvPicPr>
        <p:blipFill>
          <a:blip r:embed="rId6"/>
          <a:stretch>
            <a:fillRect/>
          </a:stretch>
        </p:blipFill>
        <p:spPr>
          <a:xfrm>
            <a:off x="519218" y="3232885"/>
            <a:ext cx="910349" cy="907799"/>
          </a:xfrm>
          <a:prstGeom prst="rect">
            <a:avLst/>
          </a:prstGeom>
        </p:spPr>
      </p:pic>
      <p:sp>
        <p:nvSpPr>
          <p:cNvPr id="16" name="Content Placeholder 1">
            <a:extLst>
              <a:ext uri="{FF2B5EF4-FFF2-40B4-BE49-F238E27FC236}">
                <a16:creationId xmlns:a16="http://schemas.microsoft.com/office/drawing/2014/main" id="{F9821987-59FC-487B-9B38-FA46A46262F3}"/>
              </a:ext>
            </a:extLst>
          </p:cNvPr>
          <p:cNvSpPr txBox="1">
            <a:spLocks/>
          </p:cNvSpPr>
          <p:nvPr/>
        </p:nvSpPr>
        <p:spPr>
          <a:xfrm>
            <a:off x="578928" y="3499413"/>
            <a:ext cx="5091509" cy="2732946"/>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rgbClr val="585857"/>
              </a:buClr>
              <a:buSzPct val="100000"/>
              <a:buFont typeface="Arial" panose="020B0604020202020204" pitchFamily="34" charset="0"/>
              <a:buChar char="•"/>
              <a:tabLst/>
              <a:defRPr sz="2000" b="0" i="0" kern="1200">
                <a:solidFill>
                  <a:srgbClr val="585857"/>
                </a:solidFill>
                <a:latin typeface="Calibri Light" charset="0"/>
                <a:ea typeface="Calibri Light" charset="0"/>
                <a:cs typeface="Calibri Light" charset="0"/>
              </a:defRPr>
            </a:lvl1pPr>
            <a:lvl2pPr marL="800100" indent="-342900" algn="l" defTabSz="914400" rtl="0" eaLnBrk="1" latinLnBrk="0" hangingPunct="1">
              <a:lnSpc>
                <a:spcPts val="2500"/>
              </a:lnSpc>
              <a:spcBef>
                <a:spcPts val="0"/>
              </a:spcBef>
              <a:buClr>
                <a:srgbClr val="585857"/>
              </a:buClr>
              <a:buFont typeface="AppleSymbols" charset="0"/>
              <a:buChar char="⎯"/>
              <a:tabLst>
                <a:tab pos="709613" algn="l"/>
              </a:tabLst>
              <a:defRPr lang="en-US" sz="2000" b="0" i="0" kern="1200" baseline="0" smtClean="0">
                <a:solidFill>
                  <a:srgbClr val="585857"/>
                </a:solidFill>
                <a:latin typeface="Calibri Light" charset="0"/>
                <a:ea typeface="Calibri Light" charset="0"/>
                <a:cs typeface="Calibri Light" charset="0"/>
              </a:defRPr>
            </a:lvl2pPr>
            <a:lvl3pPr marL="1257300" indent="-342900" algn="l" defTabSz="914400" rtl="0" eaLnBrk="1" latinLnBrk="0" hangingPunct="1">
              <a:lnSpc>
                <a:spcPts val="2500"/>
              </a:lnSpc>
              <a:spcBef>
                <a:spcPts val="0"/>
              </a:spcBef>
              <a:buClr>
                <a:srgbClr val="585857"/>
              </a:buClr>
              <a:buFont typeface="AppleSymbols" charset="0"/>
              <a:buChar char="⎯"/>
              <a:tabLst>
                <a:tab pos="1152525" algn="l"/>
              </a:tabLst>
              <a:defRPr sz="2000" b="0" i="0" kern="1200">
                <a:solidFill>
                  <a:srgbClr val="585857"/>
                </a:solidFill>
                <a:latin typeface="Calibri Light" charset="0"/>
                <a:ea typeface="Calibri Light" charset="0"/>
                <a:cs typeface="Calibri Light"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2800" b="1" dirty="0"/>
              <a:t>Azure AD</a:t>
            </a:r>
            <a:endParaRPr lang="en-GB" dirty="0"/>
          </a:p>
          <a:p>
            <a:pPr marL="0" indent="0" algn="r">
              <a:buFont typeface="Arial" panose="020B0604020202020204" pitchFamily="34" charset="0"/>
              <a:buNone/>
            </a:pPr>
            <a:endParaRPr lang="en-GB" dirty="0"/>
          </a:p>
          <a:p>
            <a:pPr marL="0" indent="0" algn="r">
              <a:buFont typeface="Arial" panose="020B0604020202020204" pitchFamily="34" charset="0"/>
              <a:buNone/>
            </a:pPr>
            <a:r>
              <a:rPr lang="en-GB" dirty="0"/>
              <a:t>User Principle Name</a:t>
            </a:r>
          </a:p>
          <a:p>
            <a:pPr marL="0" indent="0" algn="r">
              <a:buFont typeface="Arial" panose="020B0604020202020204" pitchFamily="34" charset="0"/>
              <a:buNone/>
            </a:pPr>
            <a:r>
              <a:rPr lang="en-GB" dirty="0"/>
              <a:t>Registered Device</a:t>
            </a:r>
          </a:p>
          <a:p>
            <a:pPr marL="0" indent="0" algn="r">
              <a:buFont typeface="Arial" panose="020B0604020202020204" pitchFamily="34" charset="0"/>
              <a:buNone/>
            </a:pPr>
            <a:r>
              <a:rPr lang="en-GB" dirty="0"/>
              <a:t>InTune Configuration</a:t>
            </a:r>
          </a:p>
          <a:p>
            <a:pPr marL="0" indent="0" algn="r">
              <a:buFont typeface="Arial" panose="020B0604020202020204" pitchFamily="34" charset="0"/>
              <a:buNone/>
            </a:pPr>
            <a:r>
              <a:rPr lang="en-GB" dirty="0"/>
              <a:t>…</a:t>
            </a:r>
          </a:p>
          <a:p>
            <a:pPr marL="0" indent="0" algn="r">
              <a:buFont typeface="Arial" panose="020B0604020202020204" pitchFamily="34" charset="0"/>
              <a:buNone/>
            </a:pPr>
            <a:r>
              <a:rPr lang="en-GB" dirty="0"/>
              <a:t>…</a:t>
            </a:r>
          </a:p>
          <a:p>
            <a:pPr marL="0" indent="0" algn="r">
              <a:buFont typeface="Arial" panose="020B0604020202020204" pitchFamily="34" charset="0"/>
              <a:buNone/>
            </a:pPr>
            <a:r>
              <a:rPr lang="en-GB" dirty="0"/>
              <a:t>…</a:t>
            </a:r>
          </a:p>
          <a:p>
            <a:pPr>
              <a:buFont typeface="Arial" panose="020B0604020202020204" pitchFamily="34" charset="0"/>
              <a:buBlip>
                <a:blip r:embed="rId3"/>
              </a:buBlip>
            </a:pPr>
            <a:endParaRPr lang="en-GB" dirty="0"/>
          </a:p>
        </p:txBody>
      </p:sp>
      <p:sp>
        <p:nvSpPr>
          <p:cNvPr id="17" name="Content Placeholder 1">
            <a:extLst>
              <a:ext uri="{FF2B5EF4-FFF2-40B4-BE49-F238E27FC236}">
                <a16:creationId xmlns:a16="http://schemas.microsoft.com/office/drawing/2014/main" id="{8E1BA986-557E-4800-85A1-C7FC2937EE8E}"/>
              </a:ext>
            </a:extLst>
          </p:cNvPr>
          <p:cNvSpPr txBox="1">
            <a:spLocks/>
          </p:cNvSpPr>
          <p:nvPr/>
        </p:nvSpPr>
        <p:spPr>
          <a:xfrm>
            <a:off x="6328602" y="3499412"/>
            <a:ext cx="5091508" cy="2732946"/>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rgbClr val="585857"/>
              </a:buClr>
              <a:buSzPct val="100000"/>
              <a:buFont typeface="Arial" panose="020B0604020202020204" pitchFamily="34" charset="0"/>
              <a:buChar char="•"/>
              <a:tabLst/>
              <a:defRPr sz="2000" b="0" i="0" kern="1200">
                <a:solidFill>
                  <a:srgbClr val="585857"/>
                </a:solidFill>
                <a:latin typeface="Calibri Light" charset="0"/>
                <a:ea typeface="Calibri Light" charset="0"/>
                <a:cs typeface="Calibri Light" charset="0"/>
              </a:defRPr>
            </a:lvl1pPr>
            <a:lvl2pPr marL="800100" indent="-342900" algn="l" defTabSz="914400" rtl="0" eaLnBrk="1" latinLnBrk="0" hangingPunct="1">
              <a:lnSpc>
                <a:spcPts val="2500"/>
              </a:lnSpc>
              <a:spcBef>
                <a:spcPts val="0"/>
              </a:spcBef>
              <a:buClr>
                <a:srgbClr val="585857"/>
              </a:buClr>
              <a:buFont typeface="AppleSymbols" charset="0"/>
              <a:buChar char="⎯"/>
              <a:tabLst>
                <a:tab pos="709613" algn="l"/>
              </a:tabLst>
              <a:defRPr lang="en-US" sz="2000" b="0" i="0" kern="1200" baseline="0" smtClean="0">
                <a:solidFill>
                  <a:srgbClr val="585857"/>
                </a:solidFill>
                <a:latin typeface="Calibri Light" charset="0"/>
                <a:ea typeface="Calibri Light" charset="0"/>
                <a:cs typeface="Calibri Light" charset="0"/>
              </a:defRPr>
            </a:lvl2pPr>
            <a:lvl3pPr marL="1257300" indent="-342900" algn="l" defTabSz="914400" rtl="0" eaLnBrk="1" latinLnBrk="0" hangingPunct="1">
              <a:lnSpc>
                <a:spcPts val="2500"/>
              </a:lnSpc>
              <a:spcBef>
                <a:spcPts val="0"/>
              </a:spcBef>
              <a:buClr>
                <a:srgbClr val="585857"/>
              </a:buClr>
              <a:buFont typeface="AppleSymbols" charset="0"/>
              <a:buChar char="⎯"/>
              <a:tabLst>
                <a:tab pos="1152525" algn="l"/>
              </a:tabLst>
              <a:defRPr sz="2000" b="0" i="0" kern="1200">
                <a:solidFill>
                  <a:srgbClr val="585857"/>
                </a:solidFill>
                <a:latin typeface="Calibri Light" charset="0"/>
                <a:ea typeface="Calibri Light" charset="0"/>
                <a:cs typeface="Calibri Light"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800" b="1" dirty="0"/>
              <a:t>Traditional AD</a:t>
            </a:r>
          </a:p>
          <a:p>
            <a:pPr marL="0" indent="0">
              <a:buNone/>
            </a:pPr>
            <a:endParaRPr lang="en-GB" dirty="0"/>
          </a:p>
          <a:p>
            <a:pPr marL="0" indent="0">
              <a:buNone/>
            </a:pPr>
            <a:r>
              <a:rPr lang="en-GB" dirty="0"/>
              <a:t>Active Directory GUID</a:t>
            </a:r>
          </a:p>
          <a:p>
            <a:pPr marL="0" indent="0">
              <a:buNone/>
            </a:pPr>
            <a:r>
              <a:rPr lang="en-GB" dirty="0"/>
              <a:t>Computer Account</a:t>
            </a:r>
          </a:p>
          <a:p>
            <a:pPr marL="0" indent="0">
              <a:buNone/>
            </a:pPr>
            <a:r>
              <a:rPr lang="en-GB" dirty="0"/>
              <a:t>Group Policy</a:t>
            </a:r>
          </a:p>
          <a:p>
            <a:pPr marL="0" indent="0">
              <a:buNone/>
            </a:pPr>
            <a:r>
              <a:rPr lang="en-GB" dirty="0"/>
              <a:t>FSMO Roles</a:t>
            </a:r>
          </a:p>
          <a:p>
            <a:pPr marL="0" indent="0">
              <a:buNone/>
            </a:pPr>
            <a:r>
              <a:rPr lang="en-GB" dirty="0"/>
              <a:t>Schema Updates</a:t>
            </a:r>
          </a:p>
          <a:p>
            <a:pPr marL="0" indent="0">
              <a:buNone/>
            </a:pPr>
            <a:r>
              <a:rPr lang="en-GB" dirty="0"/>
              <a:t>AD Forest</a:t>
            </a:r>
          </a:p>
        </p:txBody>
      </p:sp>
      <p:pic>
        <p:nvPicPr>
          <p:cNvPr id="18" name="Picture 17" descr="A close up of a sign&#10;&#10;Description automatically generated">
            <a:extLst>
              <a:ext uri="{FF2B5EF4-FFF2-40B4-BE49-F238E27FC236}">
                <a16:creationId xmlns:a16="http://schemas.microsoft.com/office/drawing/2014/main" id="{80213946-DF7E-4627-AE97-D4C2E6EFFB35}"/>
              </a:ext>
            </a:extLst>
          </p:cNvPr>
          <p:cNvPicPr>
            <a:picLocks noChangeAspect="1"/>
          </p:cNvPicPr>
          <p:nvPr/>
        </p:nvPicPr>
        <p:blipFill>
          <a:blip r:embed="rId4"/>
          <a:stretch>
            <a:fillRect/>
          </a:stretch>
        </p:blipFill>
        <p:spPr>
          <a:xfrm>
            <a:off x="5734432" y="4782218"/>
            <a:ext cx="530173" cy="374681"/>
          </a:xfrm>
          <a:prstGeom prst="rect">
            <a:avLst/>
          </a:prstGeom>
        </p:spPr>
      </p:pic>
      <p:pic>
        <p:nvPicPr>
          <p:cNvPr id="19" name="Picture 18" descr="A close up of a sign&#10;&#10;Description automatically generated">
            <a:extLst>
              <a:ext uri="{FF2B5EF4-FFF2-40B4-BE49-F238E27FC236}">
                <a16:creationId xmlns:a16="http://schemas.microsoft.com/office/drawing/2014/main" id="{20DAA314-39F9-4A88-BF5C-3038FC78C4E2}"/>
              </a:ext>
            </a:extLst>
          </p:cNvPr>
          <p:cNvPicPr>
            <a:picLocks noChangeAspect="1"/>
          </p:cNvPicPr>
          <p:nvPr/>
        </p:nvPicPr>
        <p:blipFill>
          <a:blip r:embed="rId4"/>
          <a:stretch>
            <a:fillRect/>
          </a:stretch>
        </p:blipFill>
        <p:spPr>
          <a:xfrm>
            <a:off x="5734431" y="4469882"/>
            <a:ext cx="530173" cy="374681"/>
          </a:xfrm>
          <a:prstGeom prst="rect">
            <a:avLst/>
          </a:prstGeom>
        </p:spPr>
      </p:pic>
      <p:pic>
        <p:nvPicPr>
          <p:cNvPr id="20" name="Picture 19" descr="A close up of a sign&#10;&#10;Description automatically generated">
            <a:extLst>
              <a:ext uri="{FF2B5EF4-FFF2-40B4-BE49-F238E27FC236}">
                <a16:creationId xmlns:a16="http://schemas.microsoft.com/office/drawing/2014/main" id="{D8A56988-1B75-4612-9F8B-8D0F68263D9A}"/>
              </a:ext>
            </a:extLst>
          </p:cNvPr>
          <p:cNvPicPr>
            <a:picLocks noChangeAspect="1"/>
          </p:cNvPicPr>
          <p:nvPr/>
        </p:nvPicPr>
        <p:blipFill>
          <a:blip r:embed="rId4"/>
          <a:stretch>
            <a:fillRect/>
          </a:stretch>
        </p:blipFill>
        <p:spPr>
          <a:xfrm>
            <a:off x="5751134" y="4157546"/>
            <a:ext cx="530173" cy="374681"/>
          </a:xfrm>
          <a:prstGeom prst="rect">
            <a:avLst/>
          </a:prstGeom>
        </p:spPr>
      </p:pic>
      <p:sp>
        <p:nvSpPr>
          <p:cNvPr id="21" name="Rectangle 20">
            <a:extLst>
              <a:ext uri="{FF2B5EF4-FFF2-40B4-BE49-F238E27FC236}">
                <a16:creationId xmlns:a16="http://schemas.microsoft.com/office/drawing/2014/main" id="{C62B44FE-433D-48DB-96AE-C231D068F9D3}"/>
              </a:ext>
            </a:extLst>
          </p:cNvPr>
          <p:cNvSpPr/>
          <p:nvPr/>
        </p:nvSpPr>
        <p:spPr>
          <a:xfrm>
            <a:off x="1581653" y="1129476"/>
            <a:ext cx="8869133" cy="2107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DD4246A-D1CD-466A-AE39-223D3E2248EC}"/>
              </a:ext>
            </a:extLst>
          </p:cNvPr>
          <p:cNvSpPr/>
          <p:nvPr/>
        </p:nvSpPr>
        <p:spPr>
          <a:xfrm>
            <a:off x="1564950" y="3382364"/>
            <a:ext cx="8869133" cy="2971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descr="A close up of a sign&#10;&#10;Description automatically generated">
            <a:extLst>
              <a:ext uri="{FF2B5EF4-FFF2-40B4-BE49-F238E27FC236}">
                <a16:creationId xmlns:a16="http://schemas.microsoft.com/office/drawing/2014/main" id="{C4A9698F-7E2F-44D4-8A33-46C9ACEC6384}"/>
              </a:ext>
            </a:extLst>
          </p:cNvPr>
          <p:cNvPicPr>
            <a:picLocks noChangeAspect="1"/>
          </p:cNvPicPr>
          <p:nvPr/>
        </p:nvPicPr>
        <p:blipFill>
          <a:blip r:embed="rId4"/>
          <a:stretch>
            <a:fillRect/>
          </a:stretch>
        </p:blipFill>
        <p:spPr>
          <a:xfrm>
            <a:off x="5734432" y="5719228"/>
            <a:ext cx="530173" cy="374681"/>
          </a:xfrm>
          <a:prstGeom prst="rect">
            <a:avLst/>
          </a:prstGeom>
        </p:spPr>
      </p:pic>
      <p:pic>
        <p:nvPicPr>
          <p:cNvPr id="24" name="Picture 23" descr="A close up of a sign&#10;&#10;Description automatically generated">
            <a:extLst>
              <a:ext uri="{FF2B5EF4-FFF2-40B4-BE49-F238E27FC236}">
                <a16:creationId xmlns:a16="http://schemas.microsoft.com/office/drawing/2014/main" id="{B073A0A2-F851-4A4B-BEF8-B4C3FB2097AC}"/>
              </a:ext>
            </a:extLst>
          </p:cNvPr>
          <p:cNvPicPr>
            <a:picLocks noChangeAspect="1"/>
          </p:cNvPicPr>
          <p:nvPr/>
        </p:nvPicPr>
        <p:blipFill>
          <a:blip r:embed="rId4"/>
          <a:stretch>
            <a:fillRect/>
          </a:stretch>
        </p:blipFill>
        <p:spPr>
          <a:xfrm>
            <a:off x="5734431" y="5406890"/>
            <a:ext cx="530173" cy="374681"/>
          </a:xfrm>
          <a:prstGeom prst="rect">
            <a:avLst/>
          </a:prstGeom>
        </p:spPr>
      </p:pic>
      <p:pic>
        <p:nvPicPr>
          <p:cNvPr id="25" name="Picture 24" descr="A close up of a sign&#10;&#10;Description automatically generated">
            <a:extLst>
              <a:ext uri="{FF2B5EF4-FFF2-40B4-BE49-F238E27FC236}">
                <a16:creationId xmlns:a16="http://schemas.microsoft.com/office/drawing/2014/main" id="{E0B505A6-F715-4077-837B-2430915A4F21}"/>
              </a:ext>
            </a:extLst>
          </p:cNvPr>
          <p:cNvPicPr>
            <a:picLocks noChangeAspect="1"/>
          </p:cNvPicPr>
          <p:nvPr/>
        </p:nvPicPr>
        <p:blipFill>
          <a:blip r:embed="rId4"/>
          <a:stretch>
            <a:fillRect/>
          </a:stretch>
        </p:blipFill>
        <p:spPr>
          <a:xfrm>
            <a:off x="5751134" y="5094554"/>
            <a:ext cx="530173" cy="374681"/>
          </a:xfrm>
          <a:prstGeom prst="rect">
            <a:avLst/>
          </a:prstGeom>
        </p:spPr>
      </p:pic>
    </p:spTree>
    <p:extLst>
      <p:ext uri="{BB962C8B-B14F-4D97-AF65-F5344CB8AC3E}">
        <p14:creationId xmlns:p14="http://schemas.microsoft.com/office/powerpoint/2010/main" val="640377556"/>
      </p:ext>
    </p:extLst>
  </p:cSld>
  <p:clrMapOvr>
    <a:masterClrMapping/>
  </p:clrMapOvr>
  <mc:AlternateContent xmlns:mc="http://schemas.openxmlformats.org/markup-compatibility/2006" xmlns:p14="http://schemas.microsoft.com/office/powerpoint/2010/main">
    <mc:Choice Requires="p14">
      <p:transition spd="slow" p14:dur="2000" advTm="362095"/>
    </mc:Choice>
    <mc:Fallback xmlns="">
      <p:transition spd="slow" advTm="36209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569899-34D4-4D97-A6F7-E458DD1E5FD9}"/>
              </a:ext>
            </a:extLst>
          </p:cNvPr>
          <p:cNvSpPr>
            <a:spLocks noGrp="1"/>
          </p:cNvSpPr>
          <p:nvPr>
            <p:ph type="body" sz="quarter" idx="10"/>
          </p:nvPr>
        </p:nvSpPr>
        <p:spPr/>
        <p:txBody>
          <a:bodyPr/>
          <a:lstStyle/>
          <a:p>
            <a:r>
              <a:rPr lang="en-GB" dirty="0"/>
              <a:t>Azure AD Connect Sync</a:t>
            </a:r>
          </a:p>
        </p:txBody>
      </p:sp>
      <p:grpSp>
        <p:nvGrpSpPr>
          <p:cNvPr id="4" name="Group 3">
            <a:extLst>
              <a:ext uri="{FF2B5EF4-FFF2-40B4-BE49-F238E27FC236}">
                <a16:creationId xmlns:a16="http://schemas.microsoft.com/office/drawing/2014/main" id="{5DDE9C43-FE9A-4AAF-8508-C88DA1253D24}"/>
              </a:ext>
            </a:extLst>
          </p:cNvPr>
          <p:cNvGrpSpPr/>
          <p:nvPr/>
        </p:nvGrpSpPr>
        <p:grpSpPr>
          <a:xfrm>
            <a:off x="5158799" y="2084759"/>
            <a:ext cx="2472418" cy="1433743"/>
            <a:chOff x="9363841" y="1485874"/>
            <a:chExt cx="2472418" cy="1433743"/>
          </a:xfrm>
        </p:grpSpPr>
        <p:grpSp>
          <p:nvGrpSpPr>
            <p:cNvPr id="5" name="Group 4">
              <a:extLst>
                <a:ext uri="{FF2B5EF4-FFF2-40B4-BE49-F238E27FC236}">
                  <a16:creationId xmlns:a16="http://schemas.microsoft.com/office/drawing/2014/main" id="{6BE7E085-E3CE-4074-9099-A85B7590A88E}"/>
                </a:ext>
              </a:extLst>
            </p:cNvPr>
            <p:cNvGrpSpPr/>
            <p:nvPr/>
          </p:nvGrpSpPr>
          <p:grpSpPr>
            <a:xfrm flipH="1">
              <a:off x="9363841" y="1485874"/>
              <a:ext cx="2472418" cy="1433743"/>
              <a:chOff x="-225126" y="1275670"/>
              <a:chExt cx="3546068" cy="2056345"/>
            </a:xfrm>
          </p:grpSpPr>
          <p:sp useBgFill="1">
            <p:nvSpPr>
              <p:cNvPr id="8" name="Freeform 38">
                <a:extLst>
                  <a:ext uri="{FF2B5EF4-FFF2-40B4-BE49-F238E27FC236}">
                    <a16:creationId xmlns:a16="http://schemas.microsoft.com/office/drawing/2014/main" id="{5B7BA6DE-D422-4D35-BB3C-4E67A233D69F}"/>
                  </a:ext>
                </a:extLst>
              </p:cNvPr>
              <p:cNvSpPr>
                <a:spLocks noChangeAspect="1"/>
              </p:cNvSpPr>
              <p:nvPr/>
            </p:nvSpPr>
            <p:spPr bwMode="auto">
              <a:xfrm>
                <a:off x="193680" y="1275670"/>
                <a:ext cx="3127262" cy="205634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ln w="12700">
                <a:solidFill>
                  <a:schemeClr val="accent4"/>
                </a:solidFill>
              </a:ln>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53686822-0AAF-446D-A34F-4E71430EDDE7}"/>
                  </a:ext>
                </a:extLst>
              </p:cNvPr>
              <p:cNvSpPr txBox="1"/>
              <p:nvPr/>
            </p:nvSpPr>
            <p:spPr>
              <a:xfrm>
                <a:off x="-225126" y="2424720"/>
                <a:ext cx="2599243" cy="437014"/>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100">
                    <a:ea typeface="ＭＳ Ｐゴシック" charset="0"/>
                    <a:cs typeface="Segoe UI Semibold" panose="020B0702040204020203" pitchFamily="34" charset="0"/>
                  </a:rPr>
                  <a:t>SharePoint Online</a:t>
                </a:r>
                <a:br>
                  <a:rPr lang="en-US" sz="1100">
                    <a:ea typeface="ＭＳ Ｐゴシック" charset="0"/>
                    <a:cs typeface="Segoe UI Semibold" panose="020B0702040204020203" pitchFamily="34" charset="0"/>
                  </a:rPr>
                </a:br>
                <a:r>
                  <a:rPr lang="en-US" sz="1100">
                    <a:ea typeface="ＭＳ Ｐゴシック" charset="0"/>
                    <a:cs typeface="Segoe UI Semibold" panose="020B0702040204020203" pitchFamily="34" charset="0"/>
                  </a:rPr>
                  <a:t>&amp; Office 365 apps</a:t>
                </a:r>
              </a:p>
            </p:txBody>
          </p:sp>
          <p:sp>
            <p:nvSpPr>
              <p:cNvPr id="10" name="Freeform 131">
                <a:extLst>
                  <a:ext uri="{FF2B5EF4-FFF2-40B4-BE49-F238E27FC236}">
                    <a16:creationId xmlns:a16="http://schemas.microsoft.com/office/drawing/2014/main" id="{57AF2B83-94D2-4486-A584-95C856C0E9F3}"/>
                  </a:ext>
                </a:extLst>
              </p:cNvPr>
              <p:cNvSpPr>
                <a:spLocks noChangeAspect="1"/>
              </p:cNvSpPr>
              <p:nvPr/>
            </p:nvSpPr>
            <p:spPr bwMode="black">
              <a:xfrm flipH="1">
                <a:off x="1960020" y="1518735"/>
                <a:ext cx="559204" cy="67071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algn="ctr"/>
                <a:endParaRPr lang="en-US"/>
              </a:p>
            </p:txBody>
          </p:sp>
        </p:grpSp>
        <p:pic>
          <p:nvPicPr>
            <p:cNvPr id="6" name="Picture 5">
              <a:extLst>
                <a:ext uri="{FF2B5EF4-FFF2-40B4-BE49-F238E27FC236}">
                  <a16:creationId xmlns:a16="http://schemas.microsoft.com/office/drawing/2014/main" id="{D0D9CC43-18F1-4FEC-A13E-3EAAF9F3F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5296" y="1776248"/>
              <a:ext cx="573743" cy="573743"/>
            </a:xfrm>
            <a:prstGeom prst="rect">
              <a:avLst/>
            </a:prstGeom>
          </p:spPr>
        </p:pic>
        <p:pic>
          <p:nvPicPr>
            <p:cNvPr id="7" name="Picture 6">
              <a:extLst>
                <a:ext uri="{FF2B5EF4-FFF2-40B4-BE49-F238E27FC236}">
                  <a16:creationId xmlns:a16="http://schemas.microsoft.com/office/drawing/2014/main" id="{DB77DC82-ACCF-444E-9009-1072BAC4B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5223" y="1782950"/>
              <a:ext cx="345649" cy="345649"/>
            </a:xfrm>
            <a:prstGeom prst="rect">
              <a:avLst/>
            </a:prstGeom>
          </p:spPr>
        </p:pic>
      </p:grpSp>
      <p:sp>
        <p:nvSpPr>
          <p:cNvPr id="11" name="Arc 10">
            <a:extLst>
              <a:ext uri="{FF2B5EF4-FFF2-40B4-BE49-F238E27FC236}">
                <a16:creationId xmlns:a16="http://schemas.microsoft.com/office/drawing/2014/main" id="{7A61E5D2-130E-4C8A-B365-C66E3E15F562}"/>
              </a:ext>
            </a:extLst>
          </p:cNvPr>
          <p:cNvSpPr/>
          <p:nvPr/>
        </p:nvSpPr>
        <p:spPr>
          <a:xfrm rot="10019872">
            <a:off x="2446428" y="1610023"/>
            <a:ext cx="2047255" cy="2283069"/>
          </a:xfrm>
          <a:prstGeom prst="arc">
            <a:avLst>
              <a:gd name="adj1" fmla="val 17142088"/>
              <a:gd name="adj2" fmla="val 21386133"/>
            </a:avLst>
          </a:prstGeom>
          <a:ln cap="rnd">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9D440EA-48E3-4A69-9AFF-20004C6CE630}"/>
              </a:ext>
            </a:extLst>
          </p:cNvPr>
          <p:cNvSpPr txBox="1"/>
          <p:nvPr/>
        </p:nvSpPr>
        <p:spPr>
          <a:xfrm flipH="1">
            <a:off x="4813029" y="1419340"/>
            <a:ext cx="1867582" cy="581698"/>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400">
                <a:ea typeface="ＭＳ Ｐゴシック" charset="0"/>
                <a:cs typeface="Segoe UI Semibold" panose="020B0702040204020203" pitchFamily="34" charset="0"/>
              </a:rPr>
              <a:t>Assign B2B users access to any app or service your organization owns</a:t>
            </a:r>
          </a:p>
        </p:txBody>
      </p:sp>
      <p:sp>
        <p:nvSpPr>
          <p:cNvPr id="13" name="TextBox 12">
            <a:extLst>
              <a:ext uri="{FF2B5EF4-FFF2-40B4-BE49-F238E27FC236}">
                <a16:creationId xmlns:a16="http://schemas.microsoft.com/office/drawing/2014/main" id="{14E57023-5DED-4B87-904F-FDD1502A0AE4}"/>
              </a:ext>
            </a:extLst>
          </p:cNvPr>
          <p:cNvSpPr txBox="1"/>
          <p:nvPr/>
        </p:nvSpPr>
        <p:spPr>
          <a:xfrm flipH="1">
            <a:off x="962648" y="3171407"/>
            <a:ext cx="1485533" cy="775597"/>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400">
                <a:ea typeface="ＭＳ Ｐゴシック" charset="0"/>
                <a:cs typeface="Segoe UI Semibold" panose="020B0702040204020203" pitchFamily="34" charset="0"/>
              </a:rPr>
              <a:t>Add B2B users </a:t>
            </a:r>
            <a:br>
              <a:rPr lang="en-US" sz="1400">
                <a:ea typeface="ＭＳ Ｐゴシック" charset="0"/>
                <a:cs typeface="Segoe UI Semibold" panose="020B0702040204020203" pitchFamily="34" charset="0"/>
              </a:rPr>
            </a:br>
            <a:r>
              <a:rPr lang="en-US" sz="1400">
                <a:ea typeface="ＭＳ Ｐゴシック" charset="0"/>
                <a:cs typeface="Segoe UI Semibold" panose="020B0702040204020203" pitchFamily="34" charset="0"/>
              </a:rPr>
              <a:t>with accounts in </a:t>
            </a:r>
            <a:br>
              <a:rPr lang="en-US" sz="1400">
                <a:ea typeface="ＭＳ Ｐゴシック" charset="0"/>
                <a:cs typeface="Segoe UI Semibold" panose="020B0702040204020203" pitchFamily="34" charset="0"/>
              </a:rPr>
            </a:br>
            <a:r>
              <a:rPr lang="en-US" sz="1400">
                <a:ea typeface="ＭＳ Ｐゴシック" charset="0"/>
                <a:cs typeface="Segoe UI Semibold" panose="020B0702040204020203" pitchFamily="34" charset="0"/>
              </a:rPr>
              <a:t>other Azure AD </a:t>
            </a:r>
            <a:br>
              <a:rPr lang="en-US" sz="1400">
                <a:ea typeface="ＭＳ Ｐゴシック" charset="0"/>
                <a:cs typeface="Segoe UI Semibold" panose="020B0702040204020203" pitchFamily="34" charset="0"/>
              </a:rPr>
            </a:br>
            <a:r>
              <a:rPr lang="en-US" sz="1400">
                <a:ea typeface="ＭＳ Ｐゴシック" charset="0"/>
                <a:cs typeface="Segoe UI Semibold" panose="020B0702040204020203" pitchFamily="34" charset="0"/>
              </a:rPr>
              <a:t>organizations</a:t>
            </a:r>
          </a:p>
        </p:txBody>
      </p:sp>
      <p:sp>
        <p:nvSpPr>
          <p:cNvPr id="14" name="Freeform: Shape 13">
            <a:extLst>
              <a:ext uri="{FF2B5EF4-FFF2-40B4-BE49-F238E27FC236}">
                <a16:creationId xmlns:a16="http://schemas.microsoft.com/office/drawing/2014/main" id="{F8B2E6A3-D1A6-4EF8-A22E-ECB14378DF42}"/>
              </a:ext>
            </a:extLst>
          </p:cNvPr>
          <p:cNvSpPr/>
          <p:nvPr/>
        </p:nvSpPr>
        <p:spPr>
          <a:xfrm flipH="1">
            <a:off x="4210254" y="2575601"/>
            <a:ext cx="2105945" cy="1384774"/>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275">
              <a:solidFill>
                <a:schemeClr val="tx1"/>
              </a:solidFill>
            </a:endParaRPr>
          </a:p>
        </p:txBody>
      </p:sp>
      <p:sp>
        <p:nvSpPr>
          <p:cNvPr id="15" name="Arc 14">
            <a:extLst>
              <a:ext uri="{FF2B5EF4-FFF2-40B4-BE49-F238E27FC236}">
                <a16:creationId xmlns:a16="http://schemas.microsoft.com/office/drawing/2014/main" id="{DD3635D4-92B4-4834-871F-EADFF1B0409B}"/>
              </a:ext>
            </a:extLst>
          </p:cNvPr>
          <p:cNvSpPr/>
          <p:nvPr/>
        </p:nvSpPr>
        <p:spPr>
          <a:xfrm rot="10800000">
            <a:off x="5603255" y="2287745"/>
            <a:ext cx="5235721" cy="3503273"/>
          </a:xfrm>
          <a:prstGeom prst="arc">
            <a:avLst>
              <a:gd name="adj1" fmla="val 15717822"/>
              <a:gd name="adj2" fmla="val 21127184"/>
            </a:avLst>
          </a:prstGeom>
          <a:ln cap="rnd">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6DDD014D-5898-44AB-97E7-A6F5BD2A1D84}"/>
              </a:ext>
            </a:extLst>
          </p:cNvPr>
          <p:cNvGrpSpPr/>
          <p:nvPr/>
        </p:nvGrpSpPr>
        <p:grpSpPr>
          <a:xfrm>
            <a:off x="3400624" y="2923050"/>
            <a:ext cx="2346196" cy="1542752"/>
            <a:chOff x="7083532" y="3091495"/>
            <a:chExt cx="2346196" cy="1542752"/>
          </a:xfrm>
        </p:grpSpPr>
        <p:grpSp>
          <p:nvGrpSpPr>
            <p:cNvPr id="17" name="Group 16">
              <a:extLst>
                <a:ext uri="{FF2B5EF4-FFF2-40B4-BE49-F238E27FC236}">
                  <a16:creationId xmlns:a16="http://schemas.microsoft.com/office/drawing/2014/main" id="{E9A3BE2A-47ED-4E5A-A06F-FC2210D75473}"/>
                </a:ext>
              </a:extLst>
            </p:cNvPr>
            <p:cNvGrpSpPr/>
            <p:nvPr/>
          </p:nvGrpSpPr>
          <p:grpSpPr>
            <a:xfrm flipH="1">
              <a:off x="7083532" y="3091495"/>
              <a:ext cx="2346196" cy="1542752"/>
              <a:chOff x="6975768" y="1192433"/>
              <a:chExt cx="2315888" cy="1522824"/>
            </a:xfrm>
          </p:grpSpPr>
          <p:sp>
            <p:nvSpPr>
              <p:cNvPr id="19" name="Freeform 38">
                <a:extLst>
                  <a:ext uri="{FF2B5EF4-FFF2-40B4-BE49-F238E27FC236}">
                    <a16:creationId xmlns:a16="http://schemas.microsoft.com/office/drawing/2014/main" id="{D8A3F103-C86C-4C09-B13F-C1450CB1C3D2}"/>
                  </a:ext>
                </a:extLst>
              </p:cNvPr>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2700">
                <a:solidFill>
                  <a:schemeClr val="accent4"/>
                </a:solidFill>
              </a:ln>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0360965E-1781-4C0B-B185-2FC176BFCD95}"/>
                  </a:ext>
                </a:extLst>
              </p:cNvPr>
              <p:cNvSpPr txBox="1"/>
              <p:nvPr/>
            </p:nvSpPr>
            <p:spPr>
              <a:xfrm>
                <a:off x="7203393" y="2087820"/>
                <a:ext cx="1942167" cy="382789"/>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400">
                    <a:ea typeface="ＭＳ Ｐゴシック" charset="0"/>
                    <a:cs typeface="Segoe UI Semibold" panose="020B0702040204020203" pitchFamily="34" charset="0"/>
                  </a:rPr>
                  <a:t>Microsoft Azure</a:t>
                </a:r>
              </a:p>
              <a:p>
                <a:pPr algn="ctr" defTabSz="895919" fontAlgn="base">
                  <a:lnSpc>
                    <a:spcPct val="90000"/>
                  </a:lnSpc>
                  <a:spcBef>
                    <a:spcPct val="0"/>
                  </a:spcBef>
                  <a:spcAft>
                    <a:spcPct val="0"/>
                  </a:spcAft>
                  <a:buSzPct val="80000"/>
                </a:pPr>
                <a:r>
                  <a:rPr lang="en-US" sz="1400">
                    <a:ea typeface="ＭＳ Ｐゴシック" charset="0"/>
                    <a:cs typeface="Segoe UI Semibold" panose="020B0702040204020203" pitchFamily="34" charset="0"/>
                  </a:rPr>
                  <a:t>Active Directory</a:t>
                </a:r>
              </a:p>
            </p:txBody>
          </p:sp>
        </p:grpSp>
        <p:sp>
          <p:nvSpPr>
            <p:cNvPr id="18" name="Freeform: Shape 17">
              <a:extLst>
                <a:ext uri="{FF2B5EF4-FFF2-40B4-BE49-F238E27FC236}">
                  <a16:creationId xmlns:a16="http://schemas.microsoft.com/office/drawing/2014/main" id="{B0DB7638-0088-479D-9EC4-1C877E7F523C}"/>
                </a:ext>
              </a:extLst>
            </p:cNvPr>
            <p:cNvSpPr>
              <a:spLocks noChangeAspect="1"/>
            </p:cNvSpPr>
            <p:nvPr/>
          </p:nvSpPr>
          <p:spPr bwMode="auto">
            <a:xfrm flipV="1">
              <a:off x="7789417" y="3260998"/>
              <a:ext cx="647883" cy="643692"/>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9233FE6E-0B5F-487E-A36F-65F19D957C7D}"/>
              </a:ext>
            </a:extLst>
          </p:cNvPr>
          <p:cNvGrpSpPr/>
          <p:nvPr/>
        </p:nvGrpSpPr>
        <p:grpSpPr>
          <a:xfrm>
            <a:off x="772319" y="1607803"/>
            <a:ext cx="2231410" cy="1467273"/>
            <a:chOff x="4455227" y="1776248"/>
            <a:chExt cx="2231410" cy="1467273"/>
          </a:xfrm>
        </p:grpSpPr>
        <p:sp useBgFill="1">
          <p:nvSpPr>
            <p:cNvPr id="22" name="Freeform 38">
              <a:extLst>
                <a:ext uri="{FF2B5EF4-FFF2-40B4-BE49-F238E27FC236}">
                  <a16:creationId xmlns:a16="http://schemas.microsoft.com/office/drawing/2014/main" id="{73ECEFD8-1488-4D36-B567-0CAFBC54163E}"/>
                </a:ext>
              </a:extLst>
            </p:cNvPr>
            <p:cNvSpPr>
              <a:spLocks noChangeAspect="1"/>
            </p:cNvSpPr>
            <p:nvPr/>
          </p:nvSpPr>
          <p:spPr bwMode="auto">
            <a:xfrm flipH="1">
              <a:off x="4455227" y="1776248"/>
              <a:ext cx="2231410" cy="146727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ln w="12700">
              <a:solidFill>
                <a:schemeClr val="accent4"/>
              </a:solidFill>
            </a:ln>
          </p:spPr>
          <p:txBody>
            <a:bodyPr vert="horz" wrap="square" lIns="91440" tIns="45720" rIns="91440" bIns="45720" numCol="1" anchor="t" anchorCtr="0" compatLnSpc="1">
              <a:prstTxWarp prst="textNoShape">
                <a:avLst/>
              </a:prstTxWarp>
            </a:bodyPr>
            <a:lstStyle/>
            <a:p>
              <a:endParaRPr lang="en-US"/>
            </a:p>
          </p:txBody>
        </p:sp>
        <p:sp>
          <p:nvSpPr>
            <p:cNvPr id="23" name="TextBox 22">
              <a:extLst>
                <a:ext uri="{FF2B5EF4-FFF2-40B4-BE49-F238E27FC236}">
                  <a16:creationId xmlns:a16="http://schemas.microsoft.com/office/drawing/2014/main" id="{BD9F5DE5-ECA4-4737-89EB-002DADB082CB}"/>
                </a:ext>
              </a:extLst>
            </p:cNvPr>
            <p:cNvSpPr txBox="1"/>
            <p:nvPr/>
          </p:nvSpPr>
          <p:spPr>
            <a:xfrm flipH="1">
              <a:off x="5376858" y="2290663"/>
              <a:ext cx="1274550" cy="332399"/>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200">
                  <a:ea typeface="ＭＳ Ｐゴシック" charset="0"/>
                  <a:cs typeface="Segoe UI Semibold" panose="020B0702040204020203" pitchFamily="34" charset="0"/>
                </a:rPr>
                <a:t>Other</a:t>
              </a:r>
              <a:br>
                <a:rPr lang="en-US" sz="1200">
                  <a:ea typeface="ＭＳ Ｐゴシック" charset="0"/>
                  <a:cs typeface="Segoe UI Semibold" panose="020B0702040204020203" pitchFamily="34" charset="0"/>
                </a:rPr>
              </a:br>
              <a:r>
                <a:rPr lang="en-US" sz="1200">
                  <a:ea typeface="ＭＳ Ｐゴシック" charset="0"/>
                  <a:cs typeface="Segoe UI Semibold" panose="020B0702040204020203" pitchFamily="34" charset="0"/>
                </a:rPr>
                <a:t>organizations</a:t>
              </a:r>
            </a:p>
          </p:txBody>
        </p:sp>
        <p:sp>
          <p:nvSpPr>
            <p:cNvPr id="24" name="Freeform: Shape 23">
              <a:extLst>
                <a:ext uri="{FF2B5EF4-FFF2-40B4-BE49-F238E27FC236}">
                  <a16:creationId xmlns:a16="http://schemas.microsoft.com/office/drawing/2014/main" id="{73B45269-CAB3-4D48-8A04-18F5ED255F26}"/>
                </a:ext>
              </a:extLst>
            </p:cNvPr>
            <p:cNvSpPr>
              <a:spLocks noChangeAspect="1"/>
            </p:cNvSpPr>
            <p:nvPr/>
          </p:nvSpPr>
          <p:spPr bwMode="auto">
            <a:xfrm flipH="1">
              <a:off x="5852265" y="2717316"/>
              <a:ext cx="285037" cy="318773"/>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865FC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1"/>
                </a:solidFill>
              </a:endParaRPr>
            </a:p>
          </p:txBody>
        </p:sp>
        <p:pic>
          <p:nvPicPr>
            <p:cNvPr id="25" name="Picture 24">
              <a:extLst>
                <a:ext uri="{FF2B5EF4-FFF2-40B4-BE49-F238E27FC236}">
                  <a16:creationId xmlns:a16="http://schemas.microsoft.com/office/drawing/2014/main" id="{D5B4BDC1-DFE9-481C-9419-0B90B24562E0}"/>
                </a:ext>
              </a:extLst>
            </p:cNvPr>
            <p:cNvPicPr>
              <a:picLocks noChangeAspect="1"/>
            </p:cNvPicPr>
            <p:nvPr/>
          </p:nvPicPr>
          <p:blipFill>
            <a:blip r:embed="rId5"/>
            <a:stretch>
              <a:fillRect/>
            </a:stretch>
          </p:blipFill>
          <p:spPr>
            <a:xfrm>
              <a:off x="5185695" y="2769197"/>
              <a:ext cx="215010" cy="215010"/>
            </a:xfrm>
            <a:prstGeom prst="rect">
              <a:avLst/>
            </a:prstGeom>
          </p:spPr>
        </p:pic>
        <p:pic>
          <p:nvPicPr>
            <p:cNvPr id="26" name="Picture 25">
              <a:extLst>
                <a:ext uri="{FF2B5EF4-FFF2-40B4-BE49-F238E27FC236}">
                  <a16:creationId xmlns:a16="http://schemas.microsoft.com/office/drawing/2014/main" id="{3E23A82C-A45C-43F7-B3AB-22C3184229BA}"/>
                </a:ext>
              </a:extLst>
            </p:cNvPr>
            <p:cNvPicPr>
              <a:picLocks noChangeAspect="1"/>
            </p:cNvPicPr>
            <p:nvPr/>
          </p:nvPicPr>
          <p:blipFill>
            <a:blip r:embed="rId6"/>
            <a:stretch>
              <a:fillRect/>
            </a:stretch>
          </p:blipFill>
          <p:spPr>
            <a:xfrm>
              <a:off x="4916845" y="2769892"/>
              <a:ext cx="213620" cy="213620"/>
            </a:xfrm>
            <a:prstGeom prst="rect">
              <a:avLst/>
            </a:prstGeom>
          </p:spPr>
        </p:pic>
        <p:pic>
          <p:nvPicPr>
            <p:cNvPr id="27" name="Picture 26">
              <a:extLst>
                <a:ext uri="{FF2B5EF4-FFF2-40B4-BE49-F238E27FC236}">
                  <a16:creationId xmlns:a16="http://schemas.microsoft.com/office/drawing/2014/main" id="{6CE8B65D-1BEE-410A-A634-ED25A069021F}"/>
                </a:ext>
              </a:extLst>
            </p:cNvPr>
            <p:cNvPicPr>
              <a:picLocks noChangeAspect="1"/>
            </p:cNvPicPr>
            <p:nvPr/>
          </p:nvPicPr>
          <p:blipFill>
            <a:blip r:embed="rId7"/>
            <a:stretch>
              <a:fillRect/>
            </a:stretch>
          </p:blipFill>
          <p:spPr>
            <a:xfrm>
              <a:off x="4647901" y="2769358"/>
              <a:ext cx="214684" cy="214684"/>
            </a:xfrm>
            <a:prstGeom prst="rect">
              <a:avLst/>
            </a:prstGeom>
          </p:spPr>
        </p:pic>
        <p:sp>
          <p:nvSpPr>
            <p:cNvPr id="28" name="Freeform: Shape 27">
              <a:extLst>
                <a:ext uri="{FF2B5EF4-FFF2-40B4-BE49-F238E27FC236}">
                  <a16:creationId xmlns:a16="http://schemas.microsoft.com/office/drawing/2014/main" id="{EEB8E588-D6FE-402F-BA88-109E957847DB}"/>
                </a:ext>
              </a:extLst>
            </p:cNvPr>
            <p:cNvSpPr>
              <a:spLocks noChangeAspect="1"/>
            </p:cNvSpPr>
            <p:nvPr/>
          </p:nvSpPr>
          <p:spPr bwMode="auto">
            <a:xfrm flipV="1">
              <a:off x="5035931" y="1949643"/>
              <a:ext cx="647883" cy="643692"/>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CAFA1B1C-93A9-4AA8-980A-055494C9082C}"/>
              </a:ext>
            </a:extLst>
          </p:cNvPr>
          <p:cNvGrpSpPr/>
          <p:nvPr/>
        </p:nvGrpSpPr>
        <p:grpSpPr>
          <a:xfrm>
            <a:off x="8017301" y="4533761"/>
            <a:ext cx="3129080" cy="1792666"/>
            <a:chOff x="7985545" y="4468077"/>
            <a:chExt cx="3129080" cy="1792666"/>
          </a:xfrm>
        </p:grpSpPr>
        <p:sp>
          <p:nvSpPr>
            <p:cNvPr id="48" name="Freeform 280">
              <a:extLst>
                <a:ext uri="{FF2B5EF4-FFF2-40B4-BE49-F238E27FC236}">
                  <a16:creationId xmlns:a16="http://schemas.microsoft.com/office/drawing/2014/main" id="{641BD542-65B8-4553-BF8F-09C686190769}"/>
                </a:ext>
              </a:extLst>
            </p:cNvPr>
            <p:cNvSpPr/>
            <p:nvPr/>
          </p:nvSpPr>
          <p:spPr bwMode="auto">
            <a:xfrm>
              <a:off x="7985545" y="4468077"/>
              <a:ext cx="3129080" cy="179266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cs typeface="Segoe UI" pitchFamily="34" charset="0"/>
              </a:endParaRPr>
            </a:p>
          </p:txBody>
        </p:sp>
        <p:sp>
          <p:nvSpPr>
            <p:cNvPr id="49" name="Rectangle 48">
              <a:extLst>
                <a:ext uri="{FF2B5EF4-FFF2-40B4-BE49-F238E27FC236}">
                  <a16:creationId xmlns:a16="http://schemas.microsoft.com/office/drawing/2014/main" id="{50BA5E5B-4FBA-4E3E-8CB9-F0AF0321E709}"/>
                </a:ext>
              </a:extLst>
            </p:cNvPr>
            <p:cNvSpPr/>
            <p:nvPr/>
          </p:nvSpPr>
          <p:spPr bwMode="auto">
            <a:xfrm>
              <a:off x="9497910" y="5128798"/>
              <a:ext cx="1341506" cy="1120654"/>
            </a:xfrm>
            <a:prstGeom prst="rect">
              <a:avLst/>
            </a:prstGeom>
          </p:spPr>
          <p:txBody>
            <a:bodyPr vert="horz" wrap="square" lIns="146304" tIns="91440" rIns="146304" bIns="91440" rtlCol="0" anchor="t">
              <a:noAutofit/>
            </a:bodyPr>
            <a:lstStyle/>
            <a:p>
              <a:pPr>
                <a:lnSpc>
                  <a:spcPct val="90000"/>
                </a:lnSpc>
                <a:spcBef>
                  <a:spcPct val="0"/>
                </a:spcBef>
              </a:pPr>
              <a:br>
                <a:rPr lang="en-US" sz="2000" kern="0" dirty="0">
                  <a:ln w="3175">
                    <a:noFill/>
                  </a:ln>
                  <a:solidFill>
                    <a:srgbClr val="002050"/>
                  </a:solidFill>
                  <a:latin typeface="Segoe UI Semilight"/>
                  <a:cs typeface="Segoe UI Semilight" panose="020B0402040204020203" pitchFamily="34" charset="0"/>
                </a:rPr>
              </a:br>
              <a:r>
                <a:rPr lang="en-US" sz="2000" kern="0" dirty="0">
                  <a:ln w="3175">
                    <a:noFill/>
                  </a:ln>
                  <a:solidFill>
                    <a:srgbClr val="002050"/>
                  </a:solidFill>
                  <a:latin typeface="Segoe UI Semilight"/>
                  <a:cs typeface="Segoe UI Semilight" panose="020B0402040204020203" pitchFamily="34" charset="0"/>
                </a:rPr>
                <a:t>On-</a:t>
              </a:r>
              <a:br>
                <a:rPr lang="en-US" sz="2000" kern="0" dirty="0">
                  <a:ln w="3175">
                    <a:noFill/>
                  </a:ln>
                  <a:solidFill>
                    <a:srgbClr val="002050"/>
                  </a:solidFill>
                  <a:latin typeface="Segoe UI Semilight"/>
                  <a:cs typeface="Segoe UI Semilight" panose="020B0402040204020203" pitchFamily="34" charset="0"/>
                </a:rPr>
              </a:br>
              <a:r>
                <a:rPr lang="en-US" sz="2000" kern="0" dirty="0">
                  <a:ln w="3175">
                    <a:noFill/>
                  </a:ln>
                  <a:solidFill>
                    <a:srgbClr val="002050"/>
                  </a:solidFill>
                  <a:latin typeface="Segoe UI Semilight"/>
                  <a:cs typeface="Segoe UI Semilight" panose="020B0402040204020203" pitchFamily="34" charset="0"/>
                </a:rPr>
                <a:t>premises</a:t>
              </a:r>
            </a:p>
          </p:txBody>
        </p:sp>
        <p:grpSp>
          <p:nvGrpSpPr>
            <p:cNvPr id="50" name="Group 207">
              <a:extLst>
                <a:ext uri="{FF2B5EF4-FFF2-40B4-BE49-F238E27FC236}">
                  <a16:creationId xmlns:a16="http://schemas.microsoft.com/office/drawing/2014/main" id="{594A0924-BE1D-414E-882E-DDF127111BBD}"/>
                </a:ext>
              </a:extLst>
            </p:cNvPr>
            <p:cNvGrpSpPr>
              <a:grpSpLocks noChangeAspect="1"/>
            </p:cNvGrpSpPr>
            <p:nvPr/>
          </p:nvGrpSpPr>
          <p:grpSpPr bwMode="auto">
            <a:xfrm>
              <a:off x="8732720" y="5421290"/>
              <a:ext cx="672524" cy="654403"/>
              <a:chOff x="3750" y="2040"/>
              <a:chExt cx="334" cy="325"/>
            </a:xfrm>
          </p:grpSpPr>
          <p:sp>
            <p:nvSpPr>
              <p:cNvPr id="52" name="Rectangle 208">
                <a:extLst>
                  <a:ext uri="{FF2B5EF4-FFF2-40B4-BE49-F238E27FC236}">
                    <a16:creationId xmlns:a16="http://schemas.microsoft.com/office/drawing/2014/main" id="{90FB18DA-2216-4959-A661-37592BD164E0}"/>
                  </a:ext>
                </a:extLst>
              </p:cNvPr>
              <p:cNvSpPr>
                <a:spLocks noChangeArrowheads="1"/>
              </p:cNvSpPr>
              <p:nvPr/>
            </p:nvSpPr>
            <p:spPr bwMode="auto">
              <a:xfrm>
                <a:off x="3860" y="2071"/>
                <a:ext cx="150" cy="294"/>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9">
                <a:extLst>
                  <a:ext uri="{FF2B5EF4-FFF2-40B4-BE49-F238E27FC236}">
                    <a16:creationId xmlns:a16="http://schemas.microsoft.com/office/drawing/2014/main" id="{A7B7259C-4CEF-4336-BCA6-8C47725AF6E2}"/>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0">
                <a:extLst>
                  <a:ext uri="{FF2B5EF4-FFF2-40B4-BE49-F238E27FC236}">
                    <a16:creationId xmlns:a16="http://schemas.microsoft.com/office/drawing/2014/main" id="{26CA1386-4B67-4062-8802-7BAB9432637E}"/>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1">
                <a:extLst>
                  <a:ext uri="{FF2B5EF4-FFF2-40B4-BE49-F238E27FC236}">
                    <a16:creationId xmlns:a16="http://schemas.microsoft.com/office/drawing/2014/main" id="{CFFF5567-E341-4138-9DC1-A60E723A2EA8}"/>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Rectangle 212">
                <a:extLst>
                  <a:ext uri="{FF2B5EF4-FFF2-40B4-BE49-F238E27FC236}">
                    <a16:creationId xmlns:a16="http://schemas.microsoft.com/office/drawing/2014/main" id="{138382A9-2F24-4207-AE90-53941D257A8E}"/>
                  </a:ext>
                </a:extLst>
              </p:cNvPr>
              <p:cNvSpPr>
                <a:spLocks noChangeArrowheads="1"/>
              </p:cNvSpPr>
              <p:nvPr/>
            </p:nvSpPr>
            <p:spPr bwMode="auto">
              <a:xfrm>
                <a:off x="3888" y="2040"/>
                <a:ext cx="42" cy="31"/>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213">
                <a:extLst>
                  <a:ext uri="{FF2B5EF4-FFF2-40B4-BE49-F238E27FC236}">
                    <a16:creationId xmlns:a16="http://schemas.microsoft.com/office/drawing/2014/main" id="{D6BAAB51-8088-4957-8BC5-805CD07BF7F1}"/>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214">
                <a:extLst>
                  <a:ext uri="{FF2B5EF4-FFF2-40B4-BE49-F238E27FC236}">
                    <a16:creationId xmlns:a16="http://schemas.microsoft.com/office/drawing/2014/main" id="{9F06828B-11E2-4CE5-BF1A-E4C27A9FFE31}"/>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Rectangle 215">
                <a:extLst>
                  <a:ext uri="{FF2B5EF4-FFF2-40B4-BE49-F238E27FC236}">
                    <a16:creationId xmlns:a16="http://schemas.microsoft.com/office/drawing/2014/main" id="{62FA92DF-6E9D-4B90-9B91-E550FC39896B}"/>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216">
                <a:extLst>
                  <a:ext uri="{FF2B5EF4-FFF2-40B4-BE49-F238E27FC236}">
                    <a16:creationId xmlns:a16="http://schemas.microsoft.com/office/drawing/2014/main" id="{B8E98AC7-9FC4-47B1-A8B4-4603FCFF4E01}"/>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Rectangle 217">
                <a:extLst>
                  <a:ext uri="{FF2B5EF4-FFF2-40B4-BE49-F238E27FC236}">
                    <a16:creationId xmlns:a16="http://schemas.microsoft.com/office/drawing/2014/main" id="{8E56B3B2-DD0C-41B4-832F-570EB1FCBF46}"/>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Rectangle 218">
                <a:extLst>
                  <a:ext uri="{FF2B5EF4-FFF2-40B4-BE49-F238E27FC236}">
                    <a16:creationId xmlns:a16="http://schemas.microsoft.com/office/drawing/2014/main" id="{26A838F4-C666-4C82-A4A3-66201EB9A769}"/>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219">
                <a:extLst>
                  <a:ext uri="{FF2B5EF4-FFF2-40B4-BE49-F238E27FC236}">
                    <a16:creationId xmlns:a16="http://schemas.microsoft.com/office/drawing/2014/main" id="{BB25CFF1-3EB0-4C28-8C9B-404C42FB33C3}"/>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Rectangle 220">
                <a:extLst>
                  <a:ext uri="{FF2B5EF4-FFF2-40B4-BE49-F238E27FC236}">
                    <a16:creationId xmlns:a16="http://schemas.microsoft.com/office/drawing/2014/main" id="{1C4DF87C-7016-47B7-B20D-22A67099F729}"/>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221">
                <a:extLst>
                  <a:ext uri="{FF2B5EF4-FFF2-40B4-BE49-F238E27FC236}">
                    <a16:creationId xmlns:a16="http://schemas.microsoft.com/office/drawing/2014/main" id="{4AEA2446-4881-4E65-BA83-CDB217C17273}"/>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22">
                <a:extLst>
                  <a:ext uri="{FF2B5EF4-FFF2-40B4-BE49-F238E27FC236}">
                    <a16:creationId xmlns:a16="http://schemas.microsoft.com/office/drawing/2014/main" id="{1CBAA48E-1B61-430C-8A3E-687F2C9FE0A0}"/>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Rectangle 223">
                <a:extLst>
                  <a:ext uri="{FF2B5EF4-FFF2-40B4-BE49-F238E27FC236}">
                    <a16:creationId xmlns:a16="http://schemas.microsoft.com/office/drawing/2014/main" id="{15264215-68DD-4F73-B24C-4613257C0F3C}"/>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 name="Rectangle 224">
                <a:extLst>
                  <a:ext uri="{FF2B5EF4-FFF2-40B4-BE49-F238E27FC236}">
                    <a16:creationId xmlns:a16="http://schemas.microsoft.com/office/drawing/2014/main" id="{3BFBC597-EBE9-4B09-91A5-9C613EA719C4}"/>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225">
                <a:extLst>
                  <a:ext uri="{FF2B5EF4-FFF2-40B4-BE49-F238E27FC236}">
                    <a16:creationId xmlns:a16="http://schemas.microsoft.com/office/drawing/2014/main" id="{67412B28-A7E5-4330-A9EC-4C23466909CC}"/>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226">
                <a:extLst>
                  <a:ext uri="{FF2B5EF4-FFF2-40B4-BE49-F238E27FC236}">
                    <a16:creationId xmlns:a16="http://schemas.microsoft.com/office/drawing/2014/main" id="{72E28020-DD91-4778-A599-2D8FFE28FBD9}"/>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27">
                <a:extLst>
                  <a:ext uri="{FF2B5EF4-FFF2-40B4-BE49-F238E27FC236}">
                    <a16:creationId xmlns:a16="http://schemas.microsoft.com/office/drawing/2014/main" id="{E2E27177-EB44-42EF-93C8-559C406ED3D9}"/>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228">
                <a:extLst>
                  <a:ext uri="{FF2B5EF4-FFF2-40B4-BE49-F238E27FC236}">
                    <a16:creationId xmlns:a16="http://schemas.microsoft.com/office/drawing/2014/main" id="{1B970C49-557C-4B98-87BB-D4E00A4AC231}"/>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229">
                <a:extLst>
                  <a:ext uri="{FF2B5EF4-FFF2-40B4-BE49-F238E27FC236}">
                    <a16:creationId xmlns:a16="http://schemas.microsoft.com/office/drawing/2014/main" id="{2B9C291B-A3BE-4C0D-9E7F-F113083B2E49}"/>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Rectangle 230">
                <a:extLst>
                  <a:ext uri="{FF2B5EF4-FFF2-40B4-BE49-F238E27FC236}">
                    <a16:creationId xmlns:a16="http://schemas.microsoft.com/office/drawing/2014/main" id="{B48C4DD3-4DDA-40CC-B018-8037A33EA9EE}"/>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231">
                <a:extLst>
                  <a:ext uri="{FF2B5EF4-FFF2-40B4-BE49-F238E27FC236}">
                    <a16:creationId xmlns:a16="http://schemas.microsoft.com/office/drawing/2014/main" id="{0D8118FC-814D-4EE6-9671-A9C73DEAB2FF}"/>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232">
                <a:extLst>
                  <a:ext uri="{FF2B5EF4-FFF2-40B4-BE49-F238E27FC236}">
                    <a16:creationId xmlns:a16="http://schemas.microsoft.com/office/drawing/2014/main" id="{E791B8E3-5ACC-47C6-9537-2C01740C9D52}"/>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233">
                <a:extLst>
                  <a:ext uri="{FF2B5EF4-FFF2-40B4-BE49-F238E27FC236}">
                    <a16:creationId xmlns:a16="http://schemas.microsoft.com/office/drawing/2014/main" id="{DA20E520-A51B-46C6-B3D8-8D77F97C0717}"/>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234">
                <a:extLst>
                  <a:ext uri="{FF2B5EF4-FFF2-40B4-BE49-F238E27FC236}">
                    <a16:creationId xmlns:a16="http://schemas.microsoft.com/office/drawing/2014/main" id="{0C30D8F3-4861-4516-9C1B-36EA75D3BDFE}"/>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235">
                <a:extLst>
                  <a:ext uri="{FF2B5EF4-FFF2-40B4-BE49-F238E27FC236}">
                    <a16:creationId xmlns:a16="http://schemas.microsoft.com/office/drawing/2014/main" id="{04061251-C5C5-4026-B5CF-76F3305DFC4C}"/>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 name="Picture 50">
              <a:extLst>
                <a:ext uri="{FF2B5EF4-FFF2-40B4-BE49-F238E27FC236}">
                  <a16:creationId xmlns:a16="http://schemas.microsoft.com/office/drawing/2014/main" id="{F6299B85-353D-4F98-9910-DF504C01D0B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80" name="Group 79">
            <a:extLst>
              <a:ext uri="{FF2B5EF4-FFF2-40B4-BE49-F238E27FC236}">
                <a16:creationId xmlns:a16="http://schemas.microsoft.com/office/drawing/2014/main" id="{8B0A8B6C-718F-484B-A243-1EAD353D0D55}"/>
              </a:ext>
            </a:extLst>
          </p:cNvPr>
          <p:cNvGrpSpPr/>
          <p:nvPr/>
        </p:nvGrpSpPr>
        <p:grpSpPr>
          <a:xfrm>
            <a:off x="6565104" y="5247455"/>
            <a:ext cx="374776" cy="386508"/>
            <a:chOff x="7596294" y="4477333"/>
            <a:chExt cx="374776" cy="386508"/>
          </a:xfrm>
        </p:grpSpPr>
        <p:sp useBgFill="1">
          <p:nvSpPr>
            <p:cNvPr id="81" name="Oval 80">
              <a:extLst>
                <a:ext uri="{FF2B5EF4-FFF2-40B4-BE49-F238E27FC236}">
                  <a16:creationId xmlns:a16="http://schemas.microsoft.com/office/drawing/2014/main" id="{CF26C1AF-42D7-4695-AE18-BD38A292B8FA}"/>
                </a:ext>
              </a:extLst>
            </p:cNvPr>
            <p:cNvSpPr/>
            <p:nvPr/>
          </p:nvSpPr>
          <p:spPr bwMode="auto">
            <a:xfrm>
              <a:off x="7596294" y="4484497"/>
              <a:ext cx="374776" cy="37477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149">
              <a:extLst>
                <a:ext uri="{FF2B5EF4-FFF2-40B4-BE49-F238E27FC236}">
                  <a16:creationId xmlns:a16="http://schemas.microsoft.com/office/drawing/2014/main" id="{75B233C0-08E8-4844-8156-D700B24FC460}"/>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84" name="Picture 83">
            <a:extLst>
              <a:ext uri="{FF2B5EF4-FFF2-40B4-BE49-F238E27FC236}">
                <a16:creationId xmlns:a16="http://schemas.microsoft.com/office/drawing/2014/main" id="{8312FBDA-02C6-4B70-B5CD-C429C3E092D7}"/>
              </a:ext>
            </a:extLst>
          </p:cNvPr>
          <p:cNvPicPr>
            <a:picLocks noChangeAspect="1"/>
          </p:cNvPicPr>
          <p:nvPr/>
        </p:nvPicPr>
        <p:blipFill>
          <a:blip r:embed="rId9"/>
          <a:srcRect/>
          <a:stretch/>
        </p:blipFill>
        <p:spPr>
          <a:xfrm>
            <a:off x="10128000" y="2001038"/>
            <a:ext cx="825500" cy="825500"/>
          </a:xfrm>
          <a:prstGeom prst="rect">
            <a:avLst/>
          </a:prstGeom>
        </p:spPr>
      </p:pic>
      <p:sp>
        <p:nvSpPr>
          <p:cNvPr id="85" name="Content Placeholder 1">
            <a:extLst>
              <a:ext uri="{FF2B5EF4-FFF2-40B4-BE49-F238E27FC236}">
                <a16:creationId xmlns:a16="http://schemas.microsoft.com/office/drawing/2014/main" id="{01A037CB-44EC-4780-8185-0EA1E046714C}"/>
              </a:ext>
            </a:extLst>
          </p:cNvPr>
          <p:cNvSpPr>
            <a:spLocks noGrp="1"/>
          </p:cNvSpPr>
          <p:nvPr>
            <p:ph sz="half" idx="1"/>
          </p:nvPr>
        </p:nvSpPr>
        <p:spPr>
          <a:xfrm>
            <a:off x="252148" y="4953486"/>
            <a:ext cx="4036848" cy="1654440"/>
          </a:xfrm>
        </p:spPr>
        <p:txBody>
          <a:bodyPr/>
          <a:lstStyle/>
          <a:p>
            <a:pPr marL="0" indent="0">
              <a:buNone/>
            </a:pPr>
            <a:r>
              <a:rPr lang="en-GB" dirty="0"/>
              <a:t>Matches the identity objects that exist in the on-premise directory service with those that exist in the Azure AD.  Both User and Computer objects (hybrid AD Join).</a:t>
            </a:r>
          </a:p>
        </p:txBody>
      </p:sp>
      <p:sp>
        <p:nvSpPr>
          <p:cNvPr id="31" name="Rectangle 30">
            <a:extLst>
              <a:ext uri="{FF2B5EF4-FFF2-40B4-BE49-F238E27FC236}">
                <a16:creationId xmlns:a16="http://schemas.microsoft.com/office/drawing/2014/main" id="{12E33930-C9CE-4E32-BD71-F3C2D718F571}"/>
              </a:ext>
            </a:extLst>
          </p:cNvPr>
          <p:cNvSpPr/>
          <p:nvPr/>
        </p:nvSpPr>
        <p:spPr>
          <a:xfrm>
            <a:off x="7339214" y="346007"/>
            <a:ext cx="4724400" cy="646331"/>
          </a:xfrm>
          <a:prstGeom prst="rect">
            <a:avLst/>
          </a:prstGeom>
        </p:spPr>
        <p:txBody>
          <a:bodyPr wrap="square">
            <a:spAutoFit/>
          </a:bodyPr>
          <a:lstStyle/>
          <a:p>
            <a:r>
              <a:rPr lang="en-GB" dirty="0">
                <a:hlinkClick r:id="rId10"/>
              </a:rPr>
              <a:t>https://docs.microsoft.com/en-us/azure/active-directory/hybrid/plan-connect-topologies</a:t>
            </a:r>
            <a:endParaRPr lang="en-GB" dirty="0"/>
          </a:p>
        </p:txBody>
      </p:sp>
      <p:grpSp>
        <p:nvGrpSpPr>
          <p:cNvPr id="35" name="Group 34">
            <a:extLst>
              <a:ext uri="{FF2B5EF4-FFF2-40B4-BE49-F238E27FC236}">
                <a16:creationId xmlns:a16="http://schemas.microsoft.com/office/drawing/2014/main" id="{2ECD5CCC-5075-4C56-9FC0-803D7C265492}"/>
              </a:ext>
            </a:extLst>
          </p:cNvPr>
          <p:cNvGrpSpPr/>
          <p:nvPr/>
        </p:nvGrpSpPr>
        <p:grpSpPr>
          <a:xfrm>
            <a:off x="3936039" y="4982213"/>
            <a:ext cx="3488958" cy="842319"/>
            <a:chOff x="3936039" y="4982213"/>
            <a:chExt cx="3488958" cy="842319"/>
          </a:xfrm>
        </p:grpSpPr>
        <p:cxnSp>
          <p:nvCxnSpPr>
            <p:cNvPr id="30" name="Straight Arrow Connector 29">
              <a:extLst>
                <a:ext uri="{FF2B5EF4-FFF2-40B4-BE49-F238E27FC236}">
                  <a16:creationId xmlns:a16="http://schemas.microsoft.com/office/drawing/2014/main" id="{6869E856-C159-4C0A-9C38-632DAFA5C605}"/>
                </a:ext>
              </a:extLst>
            </p:cNvPr>
            <p:cNvCxnSpPr>
              <a:cxnSpLocks/>
            </p:cNvCxnSpPr>
            <p:nvPr/>
          </p:nvCxnSpPr>
          <p:spPr>
            <a:xfrm flipV="1">
              <a:off x="3936039" y="5474439"/>
              <a:ext cx="2499630" cy="350093"/>
            </a:xfrm>
            <a:prstGeom prst="straightConnector1">
              <a:avLst/>
            </a:prstGeom>
            <a:ln w="28575">
              <a:solidFill>
                <a:srgbClr val="D0221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362" name="Picture 2" descr="Azure AD Connect sync server">
              <a:extLst>
                <a:ext uri="{FF2B5EF4-FFF2-40B4-BE49-F238E27FC236}">
                  <a16:creationId xmlns:a16="http://schemas.microsoft.com/office/drawing/2014/main" id="{DC3A505E-C930-456F-92AC-012188770D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43997" y="4982213"/>
              <a:ext cx="381000" cy="381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9912545"/>
      </p:ext>
    </p:extLst>
  </p:cSld>
  <p:clrMapOvr>
    <a:masterClrMapping/>
  </p:clrMapOvr>
  <mc:AlternateContent xmlns:mc="http://schemas.openxmlformats.org/markup-compatibility/2006" xmlns:p14="http://schemas.microsoft.com/office/powerpoint/2010/main">
    <mc:Choice Requires="p14">
      <p:transition spd="slow" p14:dur="2000" advTm="247082"/>
    </mc:Choice>
    <mc:Fallback xmlns="">
      <p:transition spd="slow" advTm="247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5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par>
                          <p:cTn id="11" fill="hold">
                            <p:stCondLst>
                              <p:cond delay="750"/>
                            </p:stCondLst>
                            <p:childTnLst>
                              <p:par>
                                <p:cTn id="12" presetID="22" presetClass="entr" presetSubtype="4"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25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750"/>
                                        <p:tgtEl>
                                          <p:spTgt spid="80"/>
                                        </p:tgtEl>
                                      </p:cBhvr>
                                    </p:animEffect>
                                  </p:childTnLst>
                                </p:cTn>
                              </p:par>
                              <p:par>
                                <p:cTn id="18" presetID="8" presetClass="emph" presetSubtype="0" fill="hold" nodeType="withEffect">
                                  <p:stCondLst>
                                    <p:cond delay="0"/>
                                  </p:stCondLst>
                                  <p:childTnLst>
                                    <p:animRot by="21600000">
                                      <p:cBhvr>
                                        <p:cTn id="19" dur="1500" fill="hold"/>
                                        <p:tgtEl>
                                          <p:spTgt spid="80"/>
                                        </p:tgtEl>
                                        <p:attrNameLst>
                                          <p:attrName>r</p:attrName>
                                        </p:attrNameLst>
                                      </p:cBhvr>
                                    </p:animRot>
                                  </p:childTnLst>
                                </p:cTn>
                              </p:par>
                              <p:par>
                                <p:cTn id="20" presetID="22" presetClass="entr" presetSubtype="4"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85">
                                            <p:txEl>
                                              <p:pRg st="0" end="0"/>
                                            </p:txEl>
                                          </p:spTgt>
                                        </p:tgtEl>
                                        <p:attrNameLst>
                                          <p:attrName>style.visibility</p:attrName>
                                        </p:attrNameLst>
                                      </p:cBhvr>
                                      <p:to>
                                        <p:strVal val="visible"/>
                                      </p:to>
                                    </p:set>
                                    <p:animEffect transition="in" filter="wipe(down)">
                                      <p:cBhvr>
                                        <p:cTn id="26" dur="500"/>
                                        <p:tgtEl>
                                          <p:spTgt spid="85">
                                            <p:txEl>
                                              <p:pRg st="0" end="0"/>
                                            </p:txEl>
                                          </p:spTgt>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15" grpId="0" animBg="1"/>
      <p:bldP spid="8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736516-F780-4313-82E1-2993AC594B6A}"/>
              </a:ext>
            </a:extLst>
          </p:cNvPr>
          <p:cNvSpPr>
            <a:spLocks noGrp="1"/>
          </p:cNvSpPr>
          <p:nvPr>
            <p:ph type="body" sz="quarter" idx="10"/>
          </p:nvPr>
        </p:nvSpPr>
        <p:spPr/>
        <p:txBody>
          <a:bodyPr/>
          <a:lstStyle/>
          <a:p>
            <a:r>
              <a:rPr lang="en-GB" dirty="0"/>
              <a:t>What is </a:t>
            </a:r>
            <a:r>
              <a:rPr lang="en-GB" dirty="0" err="1"/>
              <a:t>Passwordless</a:t>
            </a:r>
            <a:r>
              <a:rPr lang="en-GB" dirty="0"/>
              <a:t> Authentication?</a:t>
            </a:r>
          </a:p>
        </p:txBody>
      </p:sp>
    </p:spTree>
    <p:extLst>
      <p:ext uri="{BB962C8B-B14F-4D97-AF65-F5344CB8AC3E}">
        <p14:creationId xmlns:p14="http://schemas.microsoft.com/office/powerpoint/2010/main" val="4257123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5D53DA-3E1E-4AEA-AC5A-1A9BEB9745B9}"/>
              </a:ext>
            </a:extLst>
          </p:cNvPr>
          <p:cNvSpPr>
            <a:spLocks noGrp="1"/>
          </p:cNvSpPr>
          <p:nvPr>
            <p:ph sz="half" idx="1"/>
          </p:nvPr>
        </p:nvSpPr>
        <p:spPr>
          <a:xfrm>
            <a:off x="831600" y="1684800"/>
            <a:ext cx="10841182" cy="3909884"/>
          </a:xfrm>
        </p:spPr>
        <p:txBody>
          <a:bodyPr/>
          <a:lstStyle/>
          <a:p>
            <a:r>
              <a:rPr lang="en-GB" dirty="0"/>
              <a:t>Traditional – Username and Password</a:t>
            </a:r>
          </a:p>
          <a:p>
            <a:endParaRPr lang="en-GB" dirty="0"/>
          </a:p>
          <a:p>
            <a:r>
              <a:rPr lang="en-GB" dirty="0"/>
              <a:t>Next – 2-Factor Authentication – “something you have and something you know”</a:t>
            </a:r>
          </a:p>
          <a:p>
            <a:endParaRPr lang="en-GB" dirty="0"/>
          </a:p>
          <a:p>
            <a:r>
              <a:rPr lang="en-GB" dirty="0"/>
              <a:t>Biometric – e.g. Windows Hello, unlocks the locally cached credentials to be used</a:t>
            </a:r>
          </a:p>
          <a:p>
            <a:pPr marL="0" indent="0">
              <a:buNone/>
            </a:pPr>
            <a:endParaRPr lang="en-GB" dirty="0"/>
          </a:p>
          <a:p>
            <a:pPr marL="0" indent="0">
              <a:buNone/>
            </a:pPr>
            <a:endParaRPr lang="en-GB" dirty="0"/>
          </a:p>
          <a:p>
            <a:pPr marL="0" indent="0">
              <a:buNone/>
            </a:pPr>
            <a:endParaRPr lang="en-GB" dirty="0"/>
          </a:p>
          <a:p>
            <a:pPr marL="0" indent="0">
              <a:buNone/>
            </a:pPr>
            <a:r>
              <a:rPr lang="en-GB" dirty="0"/>
              <a:t>Common factor is that under the hood, the credentials are still passed in TCP stream.  And at some point, you typed your password on that system.</a:t>
            </a:r>
          </a:p>
          <a:p>
            <a:pPr marL="0" indent="0">
              <a:buNone/>
            </a:pPr>
            <a:endParaRPr lang="en-GB" dirty="0"/>
          </a:p>
          <a:p>
            <a:pPr marL="0" indent="0">
              <a:buNone/>
            </a:pPr>
            <a:r>
              <a:rPr lang="en-GB" dirty="0"/>
              <a:t>None of these is </a:t>
            </a:r>
            <a:r>
              <a:rPr lang="en-GB" dirty="0" err="1"/>
              <a:t>passwordless</a:t>
            </a:r>
            <a:r>
              <a:rPr lang="en-GB" dirty="0"/>
              <a:t> authentication.</a:t>
            </a:r>
          </a:p>
        </p:txBody>
      </p:sp>
      <p:sp>
        <p:nvSpPr>
          <p:cNvPr id="5" name="Text Placeholder 4">
            <a:extLst>
              <a:ext uri="{FF2B5EF4-FFF2-40B4-BE49-F238E27FC236}">
                <a16:creationId xmlns:a16="http://schemas.microsoft.com/office/drawing/2014/main" id="{1D0ED6E9-531C-49BE-82C1-EFA610C0E090}"/>
              </a:ext>
            </a:extLst>
          </p:cNvPr>
          <p:cNvSpPr>
            <a:spLocks noGrp="1"/>
          </p:cNvSpPr>
          <p:nvPr>
            <p:ph type="body" sz="quarter" idx="10"/>
          </p:nvPr>
        </p:nvSpPr>
        <p:spPr/>
        <p:txBody>
          <a:bodyPr/>
          <a:lstStyle/>
          <a:p>
            <a:r>
              <a:rPr lang="en-US" dirty="0" err="1"/>
              <a:t>Passwordless</a:t>
            </a:r>
            <a:r>
              <a:rPr lang="en-US" dirty="0"/>
              <a:t> Authentication</a:t>
            </a:r>
            <a:endParaRPr lang="en-GB" dirty="0"/>
          </a:p>
        </p:txBody>
      </p:sp>
      <p:sp>
        <p:nvSpPr>
          <p:cNvPr id="6" name="Content Placeholder 3">
            <a:extLst>
              <a:ext uri="{FF2B5EF4-FFF2-40B4-BE49-F238E27FC236}">
                <a16:creationId xmlns:a16="http://schemas.microsoft.com/office/drawing/2014/main" id="{B33EC9FF-990A-4D68-B1D8-A8028EA99102}"/>
              </a:ext>
            </a:extLst>
          </p:cNvPr>
          <p:cNvSpPr txBox="1">
            <a:spLocks/>
          </p:cNvSpPr>
          <p:nvPr/>
        </p:nvSpPr>
        <p:spPr>
          <a:xfrm>
            <a:off x="831600" y="5871410"/>
            <a:ext cx="10841182" cy="482589"/>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chemeClr val="bg1"/>
              </a:buClr>
              <a:buSzPct val="100000"/>
              <a:buFont typeface="Arial" panose="020B0604020202020204" pitchFamily="34" charset="0"/>
              <a:buChar char="•"/>
              <a:tabLst/>
              <a:defRPr sz="2000" b="0" i="0" kern="1200">
                <a:solidFill>
                  <a:schemeClr val="bg1"/>
                </a:solidFill>
                <a:latin typeface="Calibri Light" charset="0"/>
                <a:ea typeface="Calibri Light" charset="0"/>
                <a:cs typeface="Calibri Light" charset="0"/>
              </a:defRPr>
            </a:lvl1pPr>
            <a:lvl2pPr marL="800100" indent="-342900" algn="l" defTabSz="914400" rtl="0" eaLnBrk="1" latinLnBrk="0" hangingPunct="1">
              <a:lnSpc>
                <a:spcPts val="2500"/>
              </a:lnSpc>
              <a:spcBef>
                <a:spcPts val="0"/>
              </a:spcBef>
              <a:buClr>
                <a:schemeClr val="bg1"/>
              </a:buClr>
              <a:buFont typeface="AppleSymbols" charset="0"/>
              <a:buChar char="⎯"/>
              <a:tabLst>
                <a:tab pos="709613" algn="l"/>
              </a:tabLst>
              <a:defRPr lang="en-US" sz="2000" b="0" i="0" kern="1200" baseline="0" smtClean="0">
                <a:solidFill>
                  <a:schemeClr val="bg1"/>
                </a:solidFill>
                <a:latin typeface="Calibri Light" charset="0"/>
                <a:ea typeface="Calibri Light" charset="0"/>
                <a:cs typeface="Calibri Light" charset="0"/>
              </a:defRPr>
            </a:lvl2pPr>
            <a:lvl3pPr marL="1257300" indent="-342900" algn="l" defTabSz="914400" rtl="0" eaLnBrk="1" latinLnBrk="0" hangingPunct="1">
              <a:lnSpc>
                <a:spcPts val="2500"/>
              </a:lnSpc>
              <a:spcBef>
                <a:spcPts val="0"/>
              </a:spcBef>
              <a:buClr>
                <a:schemeClr val="bg1"/>
              </a:buClr>
              <a:buFont typeface="AppleSymbols" charset="0"/>
              <a:buChar char="⎯"/>
              <a:tabLst>
                <a:tab pos="1152525" algn="l"/>
              </a:tabLst>
              <a:defRPr sz="2000" b="0" i="0" kern="1200">
                <a:solidFill>
                  <a:schemeClr val="bg1"/>
                </a:solidFill>
                <a:latin typeface="Calibri Light" charset="0"/>
                <a:ea typeface="Calibri Light" charset="0"/>
                <a:cs typeface="Calibri Light"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hlinkClick r:id="rId3"/>
              </a:rPr>
              <a:t>https://www.acora.com/2020/01/20/raiders-of-the-lost-password/</a:t>
            </a:r>
            <a:endParaRPr lang="en-GB" dirty="0"/>
          </a:p>
        </p:txBody>
      </p:sp>
      <p:pic>
        <p:nvPicPr>
          <p:cNvPr id="2050" name="Picture 2" descr="Image result for windows hello">
            <a:extLst>
              <a:ext uri="{FF2B5EF4-FFF2-40B4-BE49-F238E27FC236}">
                <a16:creationId xmlns:a16="http://schemas.microsoft.com/office/drawing/2014/main" id="{CD7878F2-E445-497D-966B-E917162DD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8783" y="2843502"/>
            <a:ext cx="2019671" cy="13460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2D470ED-60D1-424E-B017-245F999B4C64}"/>
              </a:ext>
            </a:extLst>
          </p:cNvPr>
          <p:cNvPicPr>
            <a:picLocks noChangeAspect="1"/>
          </p:cNvPicPr>
          <p:nvPr/>
        </p:nvPicPr>
        <p:blipFill>
          <a:blip r:embed="rId5"/>
          <a:stretch>
            <a:fillRect/>
          </a:stretch>
        </p:blipFill>
        <p:spPr>
          <a:xfrm>
            <a:off x="9608782" y="901793"/>
            <a:ext cx="2019671" cy="1386384"/>
          </a:xfrm>
          <a:prstGeom prst="rect">
            <a:avLst/>
          </a:prstGeom>
        </p:spPr>
      </p:pic>
    </p:spTree>
    <p:extLst>
      <p:ext uri="{BB962C8B-B14F-4D97-AF65-F5344CB8AC3E}">
        <p14:creationId xmlns:p14="http://schemas.microsoft.com/office/powerpoint/2010/main" val="801718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65139-E8F4-4B95-9A5D-38035A7E8BC7}"/>
              </a:ext>
            </a:extLst>
          </p:cNvPr>
          <p:cNvSpPr>
            <a:spLocks noGrp="1"/>
          </p:cNvSpPr>
          <p:nvPr>
            <p:ph sz="half" idx="1"/>
          </p:nvPr>
        </p:nvSpPr>
        <p:spPr/>
        <p:txBody>
          <a:bodyPr/>
          <a:lstStyle/>
          <a:p>
            <a:r>
              <a:rPr lang="en-GB" dirty="0"/>
              <a:t>Windows Hello for Business</a:t>
            </a:r>
          </a:p>
          <a:p>
            <a:endParaRPr lang="en-GB" dirty="0"/>
          </a:p>
          <a:p>
            <a:r>
              <a:rPr lang="en-GB" dirty="0"/>
              <a:t>Advantages</a:t>
            </a:r>
          </a:p>
          <a:p>
            <a:pPr lvl="1"/>
            <a:r>
              <a:rPr lang="en-GB" dirty="0"/>
              <a:t>Uses a PKI for certificate pairs instead of passwords</a:t>
            </a:r>
          </a:p>
          <a:p>
            <a:pPr lvl="1"/>
            <a:r>
              <a:rPr lang="en-GB" dirty="0"/>
              <a:t>Uses PIN + Biometrics</a:t>
            </a:r>
          </a:p>
          <a:p>
            <a:pPr lvl="1"/>
            <a:endParaRPr lang="en-GB" dirty="0"/>
          </a:p>
          <a:p>
            <a:pPr lvl="1"/>
            <a:endParaRPr lang="en-GB" dirty="0"/>
          </a:p>
          <a:p>
            <a:r>
              <a:rPr lang="en-GB" dirty="0"/>
              <a:t>Disadvantages</a:t>
            </a:r>
          </a:p>
          <a:p>
            <a:pPr lvl="1"/>
            <a:r>
              <a:rPr lang="en-GB" dirty="0"/>
              <a:t>Windows 10 ONLY.</a:t>
            </a:r>
          </a:p>
          <a:p>
            <a:pPr lvl="1"/>
            <a:r>
              <a:rPr lang="en-GB" dirty="0"/>
              <a:t>Biometrics are local to the device.</a:t>
            </a:r>
          </a:p>
          <a:p>
            <a:pPr lvl="1"/>
            <a:endParaRPr lang="en-GB" dirty="0"/>
          </a:p>
        </p:txBody>
      </p:sp>
      <p:sp>
        <p:nvSpPr>
          <p:cNvPr id="3" name="Text Placeholder 2">
            <a:extLst>
              <a:ext uri="{FF2B5EF4-FFF2-40B4-BE49-F238E27FC236}">
                <a16:creationId xmlns:a16="http://schemas.microsoft.com/office/drawing/2014/main" id="{6F222F28-CB13-4AAB-8108-795141AD0B09}"/>
              </a:ext>
            </a:extLst>
          </p:cNvPr>
          <p:cNvSpPr>
            <a:spLocks noGrp="1"/>
          </p:cNvSpPr>
          <p:nvPr>
            <p:ph type="body" sz="quarter" idx="10"/>
          </p:nvPr>
        </p:nvSpPr>
        <p:spPr/>
        <p:txBody>
          <a:bodyPr/>
          <a:lstStyle/>
          <a:p>
            <a:r>
              <a:rPr lang="en-GB" dirty="0" err="1"/>
              <a:t>Passwordless</a:t>
            </a:r>
            <a:r>
              <a:rPr lang="en-GB" dirty="0"/>
              <a:t> Authentication</a:t>
            </a:r>
          </a:p>
        </p:txBody>
      </p:sp>
      <p:pic>
        <p:nvPicPr>
          <p:cNvPr id="3074" name="Picture 2" descr="Image result for hello for business">
            <a:extLst>
              <a:ext uri="{FF2B5EF4-FFF2-40B4-BE49-F238E27FC236}">
                <a16:creationId xmlns:a16="http://schemas.microsoft.com/office/drawing/2014/main" id="{417BC7FC-A0BF-48E7-9435-EB9935B64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8803" y="1443790"/>
            <a:ext cx="3293979" cy="1852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light&#10;&#10;Description automatically generated">
            <a:extLst>
              <a:ext uri="{FF2B5EF4-FFF2-40B4-BE49-F238E27FC236}">
                <a16:creationId xmlns:a16="http://schemas.microsoft.com/office/drawing/2014/main" id="{B138D4F7-1A84-48B7-AF5D-BEBC1E6F6F14}"/>
              </a:ext>
            </a:extLst>
          </p:cNvPr>
          <p:cNvPicPr>
            <a:picLocks noChangeAspect="1"/>
          </p:cNvPicPr>
          <p:nvPr/>
        </p:nvPicPr>
        <p:blipFill>
          <a:blip r:embed="rId3"/>
          <a:stretch>
            <a:fillRect/>
          </a:stretch>
        </p:blipFill>
        <p:spPr>
          <a:xfrm>
            <a:off x="9398035" y="4015645"/>
            <a:ext cx="1255514" cy="1255514"/>
          </a:xfrm>
          <a:prstGeom prst="rect">
            <a:avLst/>
          </a:prstGeom>
        </p:spPr>
      </p:pic>
      <p:cxnSp>
        <p:nvCxnSpPr>
          <p:cNvPr id="7" name="Straight Connector 6">
            <a:extLst>
              <a:ext uri="{FF2B5EF4-FFF2-40B4-BE49-F238E27FC236}">
                <a16:creationId xmlns:a16="http://schemas.microsoft.com/office/drawing/2014/main" id="{7857FD09-F467-4E60-B98A-B347825B7ABB}"/>
              </a:ext>
            </a:extLst>
          </p:cNvPr>
          <p:cNvCxnSpPr/>
          <p:nvPr/>
        </p:nvCxnSpPr>
        <p:spPr>
          <a:xfrm flipV="1">
            <a:off x="9204158" y="3886201"/>
            <a:ext cx="1588168" cy="1529598"/>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4FA49484-5B8B-4621-AF09-0401DA895CA6}"/>
              </a:ext>
            </a:extLst>
          </p:cNvPr>
          <p:cNvCxnSpPr>
            <a:cxnSpLocks/>
          </p:cNvCxnSpPr>
          <p:nvPr/>
        </p:nvCxnSpPr>
        <p:spPr>
          <a:xfrm rot="5400000" flipV="1">
            <a:off x="9204158" y="3878603"/>
            <a:ext cx="1588168" cy="1529598"/>
          </a:xfrm>
          <a:prstGeom prst="line">
            <a:avLst/>
          </a:prstGeom>
          <a:ln w="508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52748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2738A2-A690-44E7-A93B-E41DE1B85CD8}"/>
              </a:ext>
            </a:extLst>
          </p:cNvPr>
          <p:cNvSpPr>
            <a:spLocks noGrp="1"/>
          </p:cNvSpPr>
          <p:nvPr>
            <p:ph sz="half" idx="1"/>
          </p:nvPr>
        </p:nvSpPr>
        <p:spPr>
          <a:xfrm>
            <a:off x="831600" y="1684800"/>
            <a:ext cx="8553032" cy="4525963"/>
          </a:xfrm>
        </p:spPr>
        <p:txBody>
          <a:bodyPr/>
          <a:lstStyle/>
          <a:p>
            <a:r>
              <a:rPr lang="en-GB" dirty="0"/>
              <a:t>Microsoft </a:t>
            </a:r>
            <a:r>
              <a:rPr lang="en-GB" dirty="0" err="1"/>
              <a:t>Passwordless</a:t>
            </a:r>
            <a:r>
              <a:rPr lang="en-GB" dirty="0"/>
              <a:t> authentication using the authenticator app</a:t>
            </a:r>
          </a:p>
          <a:p>
            <a:pPr lvl="1"/>
            <a:r>
              <a:rPr lang="en-GB" dirty="0"/>
              <a:t>Enable it at the org level, then allow the users to enable it at the app level</a:t>
            </a:r>
          </a:p>
          <a:p>
            <a:pPr lvl="1"/>
            <a:r>
              <a:rPr lang="en-GB" dirty="0"/>
              <a:t>When you hit you organisations page, if Conditional Access allows it, you type your username and it ONLY uses the MS Auth App to authenticate you.</a:t>
            </a:r>
          </a:p>
          <a:p>
            <a:endParaRPr lang="en-GB" dirty="0"/>
          </a:p>
          <a:p>
            <a:r>
              <a:rPr lang="en-GB" dirty="0"/>
              <a:t>FIDO2 – Fast </a:t>
            </a:r>
            <a:r>
              <a:rPr lang="en-GB" dirty="0" err="1"/>
              <a:t>IDentity</a:t>
            </a:r>
            <a:r>
              <a:rPr lang="en-GB" dirty="0"/>
              <a:t> Online</a:t>
            </a:r>
          </a:p>
          <a:p>
            <a:pPr lvl="1"/>
            <a:r>
              <a:rPr lang="en-GB" dirty="0"/>
              <a:t>Created by a group of vendors, including Microsoft and Google</a:t>
            </a:r>
          </a:p>
          <a:p>
            <a:pPr lvl="1"/>
            <a:r>
              <a:rPr lang="en-GB" dirty="0"/>
              <a:t>Revolutionary – flips authentication on it’s head</a:t>
            </a:r>
          </a:p>
          <a:p>
            <a:pPr lvl="2"/>
            <a:r>
              <a:rPr lang="en-GB" dirty="0"/>
              <a:t>Traditional:  Org gives you a set of credentials to use</a:t>
            </a:r>
          </a:p>
          <a:p>
            <a:pPr lvl="2"/>
            <a:r>
              <a:rPr lang="en-GB" dirty="0"/>
              <a:t>FIDO2:  You give the org YOUR public certificate to identify you</a:t>
            </a:r>
          </a:p>
          <a:p>
            <a:pPr lvl="1"/>
            <a:r>
              <a:rPr lang="en-GB" dirty="0"/>
              <a:t>Your private certificate is on your physical token</a:t>
            </a:r>
          </a:p>
          <a:p>
            <a:pPr lvl="1"/>
            <a:r>
              <a:rPr lang="en-GB" dirty="0"/>
              <a:t>certificate signed authentication response – Unique, EVERY TIME.</a:t>
            </a:r>
          </a:p>
          <a:p>
            <a:pPr lvl="1"/>
            <a:endParaRPr lang="en-GB" dirty="0"/>
          </a:p>
        </p:txBody>
      </p:sp>
      <p:sp>
        <p:nvSpPr>
          <p:cNvPr id="3" name="Text Placeholder 2">
            <a:extLst>
              <a:ext uri="{FF2B5EF4-FFF2-40B4-BE49-F238E27FC236}">
                <a16:creationId xmlns:a16="http://schemas.microsoft.com/office/drawing/2014/main" id="{55FE50EC-2395-46E4-B027-30772C80EEB9}"/>
              </a:ext>
            </a:extLst>
          </p:cNvPr>
          <p:cNvSpPr>
            <a:spLocks noGrp="1"/>
          </p:cNvSpPr>
          <p:nvPr>
            <p:ph type="body" sz="quarter" idx="10"/>
          </p:nvPr>
        </p:nvSpPr>
        <p:spPr/>
        <p:txBody>
          <a:bodyPr/>
          <a:lstStyle/>
          <a:p>
            <a:r>
              <a:rPr lang="en-GB" dirty="0" err="1"/>
              <a:t>Passwordless</a:t>
            </a:r>
            <a:r>
              <a:rPr lang="en-GB" dirty="0"/>
              <a:t> Authentication</a:t>
            </a:r>
          </a:p>
        </p:txBody>
      </p:sp>
      <p:sp>
        <p:nvSpPr>
          <p:cNvPr id="4" name="Content Placeholder 3">
            <a:extLst>
              <a:ext uri="{FF2B5EF4-FFF2-40B4-BE49-F238E27FC236}">
                <a16:creationId xmlns:a16="http://schemas.microsoft.com/office/drawing/2014/main" id="{475C1644-CEDE-4FF8-B8AF-562F658C35E8}"/>
              </a:ext>
            </a:extLst>
          </p:cNvPr>
          <p:cNvSpPr txBox="1">
            <a:spLocks/>
          </p:cNvSpPr>
          <p:nvPr/>
        </p:nvSpPr>
        <p:spPr>
          <a:xfrm>
            <a:off x="831600" y="5871410"/>
            <a:ext cx="10841182" cy="482589"/>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chemeClr val="bg1"/>
              </a:buClr>
              <a:buSzPct val="100000"/>
              <a:buFont typeface="Arial" panose="020B0604020202020204" pitchFamily="34" charset="0"/>
              <a:buChar char="•"/>
              <a:tabLst/>
              <a:defRPr sz="2000" b="0" i="0" kern="1200">
                <a:solidFill>
                  <a:schemeClr val="bg1"/>
                </a:solidFill>
                <a:latin typeface="Calibri Light" charset="0"/>
                <a:ea typeface="Calibri Light" charset="0"/>
                <a:cs typeface="Calibri Light" charset="0"/>
              </a:defRPr>
            </a:lvl1pPr>
            <a:lvl2pPr marL="800100" indent="-342900" algn="l" defTabSz="914400" rtl="0" eaLnBrk="1" latinLnBrk="0" hangingPunct="1">
              <a:lnSpc>
                <a:spcPts val="2500"/>
              </a:lnSpc>
              <a:spcBef>
                <a:spcPts val="0"/>
              </a:spcBef>
              <a:buClr>
                <a:schemeClr val="bg1"/>
              </a:buClr>
              <a:buFont typeface="AppleSymbols" charset="0"/>
              <a:buChar char="⎯"/>
              <a:tabLst>
                <a:tab pos="709613" algn="l"/>
              </a:tabLst>
              <a:defRPr lang="en-US" sz="2000" b="0" i="0" kern="1200" baseline="0" smtClean="0">
                <a:solidFill>
                  <a:schemeClr val="bg1"/>
                </a:solidFill>
                <a:latin typeface="Calibri Light" charset="0"/>
                <a:ea typeface="Calibri Light" charset="0"/>
                <a:cs typeface="Calibri Light" charset="0"/>
              </a:defRPr>
            </a:lvl2pPr>
            <a:lvl3pPr marL="1257300" indent="-342900" algn="l" defTabSz="914400" rtl="0" eaLnBrk="1" latinLnBrk="0" hangingPunct="1">
              <a:lnSpc>
                <a:spcPts val="2500"/>
              </a:lnSpc>
              <a:spcBef>
                <a:spcPts val="0"/>
              </a:spcBef>
              <a:buClr>
                <a:schemeClr val="bg1"/>
              </a:buClr>
              <a:buFont typeface="AppleSymbols" charset="0"/>
              <a:buChar char="⎯"/>
              <a:tabLst>
                <a:tab pos="1152525" algn="l"/>
              </a:tabLst>
              <a:defRPr sz="2000" b="0" i="0" kern="1200">
                <a:solidFill>
                  <a:schemeClr val="bg1"/>
                </a:solidFill>
                <a:latin typeface="Calibri Light" charset="0"/>
                <a:ea typeface="Calibri Light" charset="0"/>
                <a:cs typeface="Calibri Light"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hlinkClick r:id="rId3"/>
              </a:rPr>
              <a:t>https://www.acora.com/2020/01/20/raiders-of-the-lost-password/</a:t>
            </a:r>
            <a:endParaRPr lang="en-GB" dirty="0"/>
          </a:p>
          <a:p>
            <a:pPr marL="0" indent="0">
              <a:buNone/>
            </a:pPr>
            <a:r>
              <a:rPr lang="en-GB" dirty="0">
                <a:hlinkClick r:id="rId4"/>
              </a:rPr>
              <a:t>https://www.microsoft.com/en-gb/security/business/identity/passwordless</a:t>
            </a:r>
            <a:endParaRPr lang="en-GB" dirty="0"/>
          </a:p>
        </p:txBody>
      </p:sp>
      <p:pic>
        <p:nvPicPr>
          <p:cNvPr id="1026" name="Picture 2" descr="Image result for yubico">
            <a:extLst>
              <a:ext uri="{FF2B5EF4-FFF2-40B4-BE49-F238E27FC236}">
                <a16:creationId xmlns:a16="http://schemas.microsoft.com/office/drawing/2014/main" id="{5F6F805B-20F5-4EFB-A979-C7062A3620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5547" y="4077768"/>
            <a:ext cx="2828105" cy="15159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E5CFDAF-67B1-487D-9FC1-1A2863E933E5}"/>
              </a:ext>
            </a:extLst>
          </p:cNvPr>
          <p:cNvPicPr>
            <a:picLocks noChangeAspect="1"/>
          </p:cNvPicPr>
          <p:nvPr/>
        </p:nvPicPr>
        <p:blipFill>
          <a:blip r:embed="rId6"/>
          <a:stretch>
            <a:fillRect/>
          </a:stretch>
        </p:blipFill>
        <p:spPr>
          <a:xfrm>
            <a:off x="9516227" y="1206007"/>
            <a:ext cx="2257425" cy="2457450"/>
          </a:xfrm>
          <a:prstGeom prst="rect">
            <a:avLst/>
          </a:prstGeom>
        </p:spPr>
      </p:pic>
    </p:spTree>
    <p:extLst>
      <p:ext uri="{BB962C8B-B14F-4D97-AF65-F5344CB8AC3E}">
        <p14:creationId xmlns:p14="http://schemas.microsoft.com/office/powerpoint/2010/main" val="406671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142C59F-559B-41E4-B0C4-AF57C3296FF6}"/>
              </a:ext>
            </a:extLst>
          </p:cNvPr>
          <p:cNvSpPr>
            <a:spLocks noGrp="1"/>
          </p:cNvSpPr>
          <p:nvPr>
            <p:ph type="body" sz="quarter" idx="10"/>
          </p:nvPr>
        </p:nvSpPr>
        <p:spPr/>
        <p:txBody>
          <a:bodyPr/>
          <a:lstStyle/>
          <a:p>
            <a:r>
              <a:rPr lang="en-GB" dirty="0"/>
              <a:t>B2B and B2C</a:t>
            </a:r>
          </a:p>
        </p:txBody>
      </p:sp>
    </p:spTree>
    <p:extLst>
      <p:ext uri="{BB962C8B-B14F-4D97-AF65-F5344CB8AC3E}">
        <p14:creationId xmlns:p14="http://schemas.microsoft.com/office/powerpoint/2010/main" val="1896695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3573401-51B7-4684-AA00-01DCE170212A}"/>
              </a:ext>
            </a:extLst>
          </p:cNvPr>
          <p:cNvSpPr>
            <a:spLocks noGrp="1"/>
          </p:cNvSpPr>
          <p:nvPr>
            <p:ph sz="half" idx="1"/>
          </p:nvPr>
        </p:nvSpPr>
        <p:spPr>
          <a:xfrm>
            <a:off x="831600" y="1684800"/>
            <a:ext cx="7722853" cy="4932568"/>
          </a:xfrm>
        </p:spPr>
        <p:txBody>
          <a:bodyPr/>
          <a:lstStyle/>
          <a:p>
            <a:r>
              <a:rPr lang="en-GB" dirty="0"/>
              <a:t>Sharing your resources with partners – not just SharePoint Documents and meetings, but applications and even external resources</a:t>
            </a:r>
          </a:p>
          <a:p>
            <a:pPr marL="0" indent="0">
              <a:buNone/>
            </a:pPr>
            <a:endParaRPr lang="en-GB" dirty="0"/>
          </a:p>
          <a:p>
            <a:r>
              <a:rPr lang="en-GB" dirty="0"/>
              <a:t>Separates Identity in your organisation from the authentication</a:t>
            </a:r>
          </a:p>
          <a:p>
            <a:endParaRPr lang="en-GB" dirty="0"/>
          </a:p>
          <a:p>
            <a:pPr lvl="1"/>
            <a:r>
              <a:rPr lang="en-GB" dirty="0"/>
              <a:t>Personal accounts like Gmail</a:t>
            </a:r>
          </a:p>
          <a:p>
            <a:pPr lvl="1"/>
            <a:r>
              <a:rPr lang="en-GB" dirty="0"/>
              <a:t>Business managed accounts (e.g. “@Contoso.com”)</a:t>
            </a:r>
          </a:p>
          <a:p>
            <a:pPr lvl="1"/>
            <a:r>
              <a:rPr lang="en-GB" dirty="0"/>
              <a:t>Don’t need to be 365 accounts!</a:t>
            </a:r>
          </a:p>
          <a:p>
            <a:pPr lvl="1"/>
            <a:endParaRPr lang="en-GB" dirty="0"/>
          </a:p>
          <a:p>
            <a:r>
              <a:rPr lang="en-GB" dirty="0"/>
              <a:t>Can still use Single Sign-on with their business accounts</a:t>
            </a:r>
          </a:p>
          <a:p>
            <a:endParaRPr lang="en-GB" dirty="0"/>
          </a:p>
          <a:p>
            <a:r>
              <a:rPr lang="en-GB" dirty="0"/>
              <a:t>Protect using Conditional Access and other policies</a:t>
            </a:r>
          </a:p>
          <a:p>
            <a:pPr lvl="1"/>
            <a:r>
              <a:rPr lang="en-GB" dirty="0"/>
              <a:t>Paid for features (e.g. AD P1 for MFA) – 1:5 user ratio</a:t>
            </a:r>
          </a:p>
          <a:p>
            <a:pPr lvl="1"/>
            <a:endParaRPr lang="en-GB" dirty="0"/>
          </a:p>
          <a:p>
            <a:r>
              <a:rPr lang="en-GB" dirty="0"/>
              <a:t>Can still use the same security auditing</a:t>
            </a:r>
          </a:p>
        </p:txBody>
      </p:sp>
      <p:sp>
        <p:nvSpPr>
          <p:cNvPr id="6" name="Text Placeholder 5">
            <a:extLst>
              <a:ext uri="{FF2B5EF4-FFF2-40B4-BE49-F238E27FC236}">
                <a16:creationId xmlns:a16="http://schemas.microsoft.com/office/drawing/2014/main" id="{F285476A-55D6-4EF8-BAA1-4AC5AC650C28}"/>
              </a:ext>
            </a:extLst>
          </p:cNvPr>
          <p:cNvSpPr>
            <a:spLocks noGrp="1"/>
          </p:cNvSpPr>
          <p:nvPr>
            <p:ph type="body" sz="quarter" idx="10"/>
          </p:nvPr>
        </p:nvSpPr>
        <p:spPr/>
        <p:txBody>
          <a:bodyPr/>
          <a:lstStyle/>
          <a:p>
            <a:r>
              <a:rPr lang="en-GB" dirty="0"/>
              <a:t>B2B – Business to Business</a:t>
            </a:r>
          </a:p>
        </p:txBody>
      </p:sp>
      <p:pic>
        <p:nvPicPr>
          <p:cNvPr id="7" name="Picture 6">
            <a:extLst>
              <a:ext uri="{FF2B5EF4-FFF2-40B4-BE49-F238E27FC236}">
                <a16:creationId xmlns:a16="http://schemas.microsoft.com/office/drawing/2014/main" id="{533CA503-DE09-4A50-AA9E-F99977AFF486}"/>
              </a:ext>
            </a:extLst>
          </p:cNvPr>
          <p:cNvPicPr>
            <a:picLocks noChangeAspect="1"/>
          </p:cNvPicPr>
          <p:nvPr/>
        </p:nvPicPr>
        <p:blipFill>
          <a:blip r:embed="rId2"/>
          <a:stretch>
            <a:fillRect/>
          </a:stretch>
        </p:blipFill>
        <p:spPr>
          <a:xfrm>
            <a:off x="8756423" y="1978528"/>
            <a:ext cx="3340827" cy="3267240"/>
          </a:xfrm>
          <a:prstGeom prst="rect">
            <a:avLst/>
          </a:prstGeom>
        </p:spPr>
      </p:pic>
      <p:sp>
        <p:nvSpPr>
          <p:cNvPr id="8" name="Rectangle 7">
            <a:extLst>
              <a:ext uri="{FF2B5EF4-FFF2-40B4-BE49-F238E27FC236}">
                <a16:creationId xmlns:a16="http://schemas.microsoft.com/office/drawing/2014/main" id="{C79BB7DB-9D9C-4D57-AE5B-6B51009E9B05}"/>
              </a:ext>
            </a:extLst>
          </p:cNvPr>
          <p:cNvSpPr/>
          <p:nvPr/>
        </p:nvSpPr>
        <p:spPr>
          <a:xfrm>
            <a:off x="6753726" y="6030834"/>
            <a:ext cx="4341979" cy="646331"/>
          </a:xfrm>
          <a:prstGeom prst="rect">
            <a:avLst/>
          </a:prstGeom>
        </p:spPr>
        <p:txBody>
          <a:bodyPr wrap="square">
            <a:spAutoFit/>
          </a:bodyPr>
          <a:lstStyle/>
          <a:p>
            <a:r>
              <a:rPr lang="en-GB" dirty="0">
                <a:hlinkClick r:id="rId3"/>
              </a:rPr>
              <a:t>https://docs.microsoft.com/en-us/azure/active-directory/b2b/what-is-b2b</a:t>
            </a:r>
            <a:endParaRPr lang="en-GB" dirty="0"/>
          </a:p>
        </p:txBody>
      </p:sp>
    </p:spTree>
    <p:extLst>
      <p:ext uri="{BB962C8B-B14F-4D97-AF65-F5344CB8AC3E}">
        <p14:creationId xmlns:p14="http://schemas.microsoft.com/office/powerpoint/2010/main" val="393842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4E6A11-BD8A-4EFD-AAEC-932E86A51088}"/>
              </a:ext>
            </a:extLst>
          </p:cNvPr>
          <p:cNvSpPr>
            <a:spLocks noGrp="1"/>
          </p:cNvSpPr>
          <p:nvPr>
            <p:ph sz="half" idx="1"/>
          </p:nvPr>
        </p:nvSpPr>
        <p:spPr>
          <a:xfrm>
            <a:off x="831600" y="1552448"/>
            <a:ext cx="7939421" cy="2622509"/>
          </a:xfrm>
        </p:spPr>
        <p:txBody>
          <a:bodyPr/>
          <a:lstStyle/>
          <a:p>
            <a:r>
              <a:rPr lang="en-GB" dirty="0"/>
              <a:t>Intended to be used by businesses as a standalone authentication service for securing their services, for example a mobile application or government resource</a:t>
            </a:r>
          </a:p>
          <a:p>
            <a:endParaRPr lang="en-GB" dirty="0"/>
          </a:p>
          <a:p>
            <a:r>
              <a:rPr lang="en-GB" dirty="0"/>
              <a:t>Customise/brand the interface to make it look like part of the application and allow consumers to use external authentication</a:t>
            </a:r>
          </a:p>
          <a:p>
            <a:endParaRPr lang="en-GB" dirty="0"/>
          </a:p>
          <a:p>
            <a:r>
              <a:rPr lang="en-GB" dirty="0"/>
              <a:t>Pricing on “Monthly Active Users” and on MFA events</a:t>
            </a:r>
          </a:p>
        </p:txBody>
      </p:sp>
      <p:sp>
        <p:nvSpPr>
          <p:cNvPr id="3" name="Text Placeholder 2">
            <a:extLst>
              <a:ext uri="{FF2B5EF4-FFF2-40B4-BE49-F238E27FC236}">
                <a16:creationId xmlns:a16="http://schemas.microsoft.com/office/drawing/2014/main" id="{3D9B9B26-BAD2-475A-B686-F104067525CF}"/>
              </a:ext>
            </a:extLst>
          </p:cNvPr>
          <p:cNvSpPr>
            <a:spLocks noGrp="1"/>
          </p:cNvSpPr>
          <p:nvPr>
            <p:ph type="body" sz="quarter" idx="10"/>
          </p:nvPr>
        </p:nvSpPr>
        <p:spPr/>
        <p:txBody>
          <a:bodyPr/>
          <a:lstStyle/>
          <a:p>
            <a:r>
              <a:rPr lang="en-GB" dirty="0"/>
              <a:t>B2C – Business to Consumer</a:t>
            </a:r>
          </a:p>
        </p:txBody>
      </p:sp>
      <p:pic>
        <p:nvPicPr>
          <p:cNvPr id="4098" name="Picture 2" descr="Image result for azure b2c">
            <a:extLst>
              <a:ext uri="{FF2B5EF4-FFF2-40B4-BE49-F238E27FC236}">
                <a16:creationId xmlns:a16="http://schemas.microsoft.com/office/drawing/2014/main" id="{6DEE7607-AF5E-4A93-9CF4-E33E64D55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977" y="4247149"/>
            <a:ext cx="5285244" cy="242185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a:extLst>
              <a:ext uri="{FF2B5EF4-FFF2-40B4-BE49-F238E27FC236}">
                <a16:creationId xmlns:a16="http://schemas.microsoft.com/office/drawing/2014/main" id="{014F3FFC-F6A7-40F6-B724-E216D6E406C8}"/>
              </a:ext>
            </a:extLst>
          </p:cNvPr>
          <p:cNvSpPr txBox="1">
            <a:spLocks/>
          </p:cNvSpPr>
          <p:nvPr/>
        </p:nvSpPr>
        <p:spPr>
          <a:xfrm>
            <a:off x="820863" y="4143132"/>
            <a:ext cx="4906169" cy="2053132"/>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chemeClr val="bg1"/>
              </a:buClr>
              <a:buSzPct val="100000"/>
              <a:buFont typeface="Arial" panose="020B0604020202020204" pitchFamily="34" charset="0"/>
              <a:buChar char="•"/>
              <a:tabLst/>
              <a:defRPr sz="2000" b="0" i="0" kern="1200">
                <a:solidFill>
                  <a:schemeClr val="bg1"/>
                </a:solidFill>
                <a:latin typeface="Calibri Light" charset="0"/>
                <a:ea typeface="Calibri Light" charset="0"/>
                <a:cs typeface="Calibri Light" charset="0"/>
              </a:defRPr>
            </a:lvl1pPr>
            <a:lvl2pPr marL="800100" indent="-342900" algn="l" defTabSz="914400" rtl="0" eaLnBrk="1" latinLnBrk="0" hangingPunct="1">
              <a:lnSpc>
                <a:spcPts val="2500"/>
              </a:lnSpc>
              <a:spcBef>
                <a:spcPts val="0"/>
              </a:spcBef>
              <a:buClr>
                <a:schemeClr val="bg1"/>
              </a:buClr>
              <a:buFont typeface="AppleSymbols" charset="0"/>
              <a:buChar char="⎯"/>
              <a:tabLst>
                <a:tab pos="709613" algn="l"/>
              </a:tabLst>
              <a:defRPr lang="en-US" sz="2000" b="0" i="0" kern="1200" baseline="0" smtClean="0">
                <a:solidFill>
                  <a:schemeClr val="bg1"/>
                </a:solidFill>
                <a:latin typeface="Calibri Light" charset="0"/>
                <a:ea typeface="Calibri Light" charset="0"/>
                <a:cs typeface="Calibri Light" charset="0"/>
              </a:defRPr>
            </a:lvl2pPr>
            <a:lvl3pPr marL="1257300" indent="-342900" algn="l" defTabSz="914400" rtl="0" eaLnBrk="1" latinLnBrk="0" hangingPunct="1">
              <a:lnSpc>
                <a:spcPts val="2500"/>
              </a:lnSpc>
              <a:spcBef>
                <a:spcPts val="0"/>
              </a:spcBef>
              <a:buClr>
                <a:schemeClr val="bg1"/>
              </a:buClr>
              <a:buFont typeface="AppleSymbols" charset="0"/>
              <a:buChar char="⎯"/>
              <a:tabLst>
                <a:tab pos="1152525" algn="l"/>
              </a:tabLst>
              <a:defRPr sz="2000" b="0" i="0" kern="1200">
                <a:solidFill>
                  <a:schemeClr val="bg1"/>
                </a:solidFill>
                <a:latin typeface="Calibri Light" charset="0"/>
                <a:ea typeface="Calibri Light" charset="0"/>
                <a:cs typeface="Calibri Light"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a:p>
            <a:r>
              <a:rPr lang="en-GB" dirty="0"/>
              <a:t>Uses OpenID Connect – allows SAML, OAuth1+2, WS-Fed etc</a:t>
            </a:r>
          </a:p>
          <a:p>
            <a:endParaRPr lang="en-GB" dirty="0"/>
          </a:p>
          <a:p>
            <a:r>
              <a:rPr lang="en-GB" dirty="0"/>
              <a:t>Identities are managed in the application directory, NOT your </a:t>
            </a:r>
            <a:r>
              <a:rPr lang="en-GB" dirty="0" err="1"/>
              <a:t>AzureAD</a:t>
            </a:r>
            <a:endParaRPr lang="en-GB" dirty="0"/>
          </a:p>
        </p:txBody>
      </p:sp>
      <p:pic>
        <p:nvPicPr>
          <p:cNvPr id="4" name="Picture 3">
            <a:extLst>
              <a:ext uri="{FF2B5EF4-FFF2-40B4-BE49-F238E27FC236}">
                <a16:creationId xmlns:a16="http://schemas.microsoft.com/office/drawing/2014/main" id="{B1762061-D496-4F90-A033-94FE5CCE0542}"/>
              </a:ext>
            </a:extLst>
          </p:cNvPr>
          <p:cNvPicPr>
            <a:picLocks noChangeAspect="1"/>
          </p:cNvPicPr>
          <p:nvPr/>
        </p:nvPicPr>
        <p:blipFill>
          <a:blip r:embed="rId4"/>
          <a:stretch>
            <a:fillRect/>
          </a:stretch>
        </p:blipFill>
        <p:spPr>
          <a:xfrm>
            <a:off x="8873999" y="504000"/>
            <a:ext cx="2354222" cy="3511466"/>
          </a:xfrm>
          <a:prstGeom prst="rect">
            <a:avLst/>
          </a:prstGeom>
        </p:spPr>
      </p:pic>
      <p:sp>
        <p:nvSpPr>
          <p:cNvPr id="6" name="Rectangle 5">
            <a:extLst>
              <a:ext uri="{FF2B5EF4-FFF2-40B4-BE49-F238E27FC236}">
                <a16:creationId xmlns:a16="http://schemas.microsoft.com/office/drawing/2014/main" id="{664B8214-747D-4158-8B28-D8FDD5A58DC0}"/>
              </a:ext>
            </a:extLst>
          </p:cNvPr>
          <p:cNvSpPr/>
          <p:nvPr/>
        </p:nvSpPr>
        <p:spPr>
          <a:xfrm>
            <a:off x="1011282" y="6127149"/>
            <a:ext cx="3454201" cy="646331"/>
          </a:xfrm>
          <a:prstGeom prst="rect">
            <a:avLst/>
          </a:prstGeom>
        </p:spPr>
        <p:txBody>
          <a:bodyPr wrap="square">
            <a:spAutoFit/>
          </a:bodyPr>
          <a:lstStyle/>
          <a:p>
            <a:r>
              <a:rPr lang="en-GB" dirty="0">
                <a:hlinkClick r:id="rId5"/>
              </a:rPr>
              <a:t>https://docs.microsoft.com/en-us/azure/active-directory-b2c/</a:t>
            </a:r>
            <a:endParaRPr lang="en-GB" dirty="0"/>
          </a:p>
        </p:txBody>
      </p:sp>
    </p:spTree>
    <p:extLst>
      <p:ext uri="{BB962C8B-B14F-4D97-AF65-F5344CB8AC3E}">
        <p14:creationId xmlns:p14="http://schemas.microsoft.com/office/powerpoint/2010/main" val="2356195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5E90FF-574C-4C83-9B53-68428849CDA8}"/>
              </a:ext>
            </a:extLst>
          </p:cNvPr>
          <p:cNvSpPr>
            <a:spLocks noGrp="1"/>
          </p:cNvSpPr>
          <p:nvPr>
            <p:ph type="body" sz="quarter" idx="10"/>
          </p:nvPr>
        </p:nvSpPr>
        <p:spPr/>
        <p:txBody>
          <a:bodyPr/>
          <a:lstStyle/>
          <a:p>
            <a:r>
              <a:rPr lang="en-GB" dirty="0"/>
              <a:t>Time for a Break</a:t>
            </a:r>
          </a:p>
        </p:txBody>
      </p:sp>
      <p:sp>
        <p:nvSpPr>
          <p:cNvPr id="6" name="Text Placeholder 5">
            <a:extLst>
              <a:ext uri="{FF2B5EF4-FFF2-40B4-BE49-F238E27FC236}">
                <a16:creationId xmlns:a16="http://schemas.microsoft.com/office/drawing/2014/main" id="{40452435-B624-4B6A-88FA-BF6BB0A290B6}"/>
              </a:ext>
            </a:extLst>
          </p:cNvPr>
          <p:cNvSpPr>
            <a:spLocks noGrp="1"/>
          </p:cNvSpPr>
          <p:nvPr>
            <p:ph type="body" sz="quarter" idx="11"/>
          </p:nvPr>
        </p:nvSpPr>
        <p:spPr>
          <a:xfrm>
            <a:off x="831599" y="1789299"/>
            <a:ext cx="9647905" cy="4599469"/>
          </a:xfrm>
        </p:spPr>
        <p:txBody>
          <a:bodyPr/>
          <a:lstStyle/>
          <a:p>
            <a:r>
              <a:rPr lang="en-GB" dirty="0"/>
              <a:t>Refuel and Refresh!</a:t>
            </a:r>
          </a:p>
          <a:p>
            <a:endParaRPr lang="en-GB" dirty="0"/>
          </a:p>
          <a:p>
            <a:r>
              <a:rPr lang="en-GB" dirty="0"/>
              <a:t>We’ll start again in 15 mins…</a:t>
            </a:r>
          </a:p>
          <a:p>
            <a:endParaRPr lang="en-GB" dirty="0"/>
          </a:p>
        </p:txBody>
      </p:sp>
      <p:sp>
        <p:nvSpPr>
          <p:cNvPr id="11" name="Rectangle 10">
            <a:extLst>
              <a:ext uri="{FF2B5EF4-FFF2-40B4-BE49-F238E27FC236}">
                <a16:creationId xmlns:a16="http://schemas.microsoft.com/office/drawing/2014/main" id="{A8995D5E-4BF3-4E7F-A81E-592644DA083F}"/>
              </a:ext>
            </a:extLst>
          </p:cNvPr>
          <p:cNvSpPr/>
          <p:nvPr/>
        </p:nvSpPr>
        <p:spPr>
          <a:xfrm>
            <a:off x="831600" y="3429000"/>
            <a:ext cx="6096000" cy="1754326"/>
          </a:xfrm>
          <a:prstGeom prst="rect">
            <a:avLst/>
          </a:prstGeom>
        </p:spPr>
        <p:txBody>
          <a:bodyPr>
            <a:spAutoFit/>
          </a:bodyPr>
          <a:lstStyle/>
          <a:p>
            <a:pPr lvl="0">
              <a:defRPr/>
            </a:pPr>
            <a:r>
              <a:rPr lang="en-GB" dirty="0">
                <a:solidFill>
                  <a:schemeClr val="bg1"/>
                </a:solidFill>
              </a:rPr>
              <a:t>Part 2 agenda…</a:t>
            </a:r>
          </a:p>
          <a:p>
            <a:pPr lvl="0">
              <a:defRPr/>
            </a:pPr>
            <a:endParaRPr lang="en-GB" dirty="0">
              <a:solidFill>
                <a:schemeClr val="bg1"/>
              </a:solidFill>
            </a:endParaRPr>
          </a:p>
          <a:p>
            <a:pPr marL="285750" lvl="0" indent="-285750">
              <a:buBlip>
                <a:blip r:embed="rId2"/>
              </a:buBlip>
              <a:defRPr/>
            </a:pPr>
            <a:r>
              <a:rPr lang="en-GB" dirty="0">
                <a:solidFill>
                  <a:schemeClr val="bg1"/>
                </a:solidFill>
              </a:rPr>
              <a:t>Azure AD Single Sign-On Options</a:t>
            </a:r>
          </a:p>
          <a:p>
            <a:pPr marL="285750" lvl="0" indent="-285750">
              <a:buBlip>
                <a:blip r:embed="rId2"/>
              </a:buBlip>
              <a:defRPr/>
            </a:pPr>
            <a:r>
              <a:rPr lang="en-GB" dirty="0">
                <a:solidFill>
                  <a:schemeClr val="bg1"/>
                </a:solidFill>
              </a:rPr>
              <a:t>Using Azure AD To Secure Your Identities Further (MFA, Identity Protection, Conditional Access)</a:t>
            </a:r>
          </a:p>
          <a:p>
            <a:pPr marL="285750" lvl="0" indent="-285750">
              <a:buBlip>
                <a:blip r:embed="rId2"/>
              </a:buBlip>
              <a:defRPr/>
            </a:pPr>
            <a:r>
              <a:rPr lang="en-GB" dirty="0">
                <a:solidFill>
                  <a:schemeClr val="bg1"/>
                </a:solidFill>
              </a:rPr>
              <a:t>Azure AD Competitors Comparison</a:t>
            </a:r>
            <a:endParaRPr lang="en-GB" dirty="0"/>
          </a:p>
        </p:txBody>
      </p:sp>
    </p:spTree>
    <p:extLst>
      <p:ext uri="{BB962C8B-B14F-4D97-AF65-F5344CB8AC3E}">
        <p14:creationId xmlns:p14="http://schemas.microsoft.com/office/powerpoint/2010/main" val="252968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0ED6E9-531C-49BE-82C1-EFA610C0E090}"/>
              </a:ext>
            </a:extLst>
          </p:cNvPr>
          <p:cNvSpPr>
            <a:spLocks noGrp="1"/>
          </p:cNvSpPr>
          <p:nvPr>
            <p:ph type="body" sz="quarter" idx="10"/>
          </p:nvPr>
        </p:nvSpPr>
        <p:spPr/>
        <p:txBody>
          <a:bodyPr/>
          <a:lstStyle/>
          <a:p>
            <a:r>
              <a:rPr lang="en-US" dirty="0"/>
              <a:t>Agenda</a:t>
            </a:r>
            <a:endParaRPr lang="en-GB" dirty="0"/>
          </a:p>
        </p:txBody>
      </p:sp>
      <p:graphicFrame>
        <p:nvGraphicFramePr>
          <p:cNvPr id="7" name="Table 6">
            <a:extLst>
              <a:ext uri="{FF2B5EF4-FFF2-40B4-BE49-F238E27FC236}">
                <a16:creationId xmlns:a16="http://schemas.microsoft.com/office/drawing/2014/main" id="{84572385-CFB6-410C-810B-F9E1B54C2C69}"/>
              </a:ext>
            </a:extLst>
          </p:cNvPr>
          <p:cNvGraphicFramePr>
            <a:graphicFrameLocks noGrp="1"/>
          </p:cNvGraphicFramePr>
          <p:nvPr>
            <p:extLst>
              <p:ext uri="{D42A27DB-BD31-4B8C-83A1-F6EECF244321}">
                <p14:modId xmlns:p14="http://schemas.microsoft.com/office/powerpoint/2010/main" val="429610188"/>
              </p:ext>
            </p:extLst>
          </p:nvPr>
        </p:nvGraphicFramePr>
        <p:xfrm>
          <a:off x="831600" y="1218572"/>
          <a:ext cx="8068114" cy="5434713"/>
        </p:xfrm>
        <a:graphic>
          <a:graphicData uri="http://schemas.openxmlformats.org/drawingml/2006/table">
            <a:tbl>
              <a:tblPr firstRow="1" bandRow="1">
                <a:tableStyleId>{2D5ABB26-0587-4C30-8999-92F81FD0307C}</a:tableStyleId>
              </a:tblPr>
              <a:tblGrid>
                <a:gridCol w="1875160">
                  <a:extLst>
                    <a:ext uri="{9D8B030D-6E8A-4147-A177-3AD203B41FA5}">
                      <a16:colId xmlns:a16="http://schemas.microsoft.com/office/drawing/2014/main" val="3589223549"/>
                    </a:ext>
                  </a:extLst>
                </a:gridCol>
                <a:gridCol w="6192954">
                  <a:extLst>
                    <a:ext uri="{9D8B030D-6E8A-4147-A177-3AD203B41FA5}">
                      <a16:colId xmlns:a16="http://schemas.microsoft.com/office/drawing/2014/main" val="2692287515"/>
                    </a:ext>
                  </a:extLst>
                </a:gridCol>
              </a:tblGrid>
              <a:tr h="496953">
                <a:tc>
                  <a:txBody>
                    <a:bodyPr/>
                    <a:lstStyle/>
                    <a:p>
                      <a:r>
                        <a:rPr lang="en-GB" sz="1800" b="1">
                          <a:solidFill>
                            <a:schemeClr val="bg1"/>
                          </a:solidFill>
                        </a:rPr>
                        <a:t>Time</a:t>
                      </a:r>
                    </a:p>
                  </a:txBody>
                  <a:tcPr anchor="ctr">
                    <a:lnL>
                      <a:noFill/>
                    </a:lnL>
                    <a:lnR>
                      <a:noFill/>
                    </a:lnR>
                    <a:lnT>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b="1">
                          <a:solidFill>
                            <a:schemeClr val="bg1"/>
                          </a:solidFill>
                        </a:rPr>
                        <a:t>Item</a:t>
                      </a:r>
                    </a:p>
                  </a:txBody>
                  <a:tcPr anchor="ctr">
                    <a:lnL>
                      <a:noFill/>
                    </a:lnL>
                    <a:lnR>
                      <a:noFill/>
                    </a:lnR>
                    <a:lnT>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5453277"/>
                  </a:ext>
                </a:extLst>
              </a:tr>
              <a:tr h="675123">
                <a:tc>
                  <a:txBody>
                    <a:bodyPr/>
                    <a:lstStyle/>
                    <a:p>
                      <a:r>
                        <a:rPr lang="en-GB" sz="1800" baseline="0" dirty="0">
                          <a:solidFill>
                            <a:schemeClr val="bg1"/>
                          </a:solidFill>
                        </a:rPr>
                        <a:t>20:00-20:10</a:t>
                      </a:r>
                      <a:endParaRPr lang="en-GB" sz="1800" dirty="0">
                        <a:solidFill>
                          <a:schemeClr val="bg1"/>
                        </a:solidFill>
                      </a:endParaRPr>
                    </a:p>
                  </a:txBody>
                  <a:tcPr anchor="ctr">
                    <a:lnT w="28575" cap="flat" cmpd="sng" algn="ctr">
                      <a:solidFill>
                        <a:schemeClr val="bg1"/>
                      </a:solidFill>
                      <a:prstDash val="solid"/>
                      <a:round/>
                      <a:headEnd type="none" w="med" len="med"/>
                      <a:tailEnd type="none" w="med" len="med"/>
                    </a:lnT>
                  </a:tcPr>
                </a:tc>
                <a:tc>
                  <a:txBody>
                    <a:bodyPr/>
                    <a:lstStyle/>
                    <a:p>
                      <a:pPr lvl="0">
                        <a:buNone/>
                      </a:pPr>
                      <a:r>
                        <a:rPr lang="en-GB" sz="1800" dirty="0">
                          <a:solidFill>
                            <a:schemeClr val="bg1"/>
                          </a:solidFill>
                        </a:rPr>
                        <a:t>Introductions</a:t>
                      </a:r>
                    </a:p>
                    <a:p>
                      <a:pPr marL="285750" lvl="0" indent="-285750">
                        <a:buFontTx/>
                        <a:buChar char="-"/>
                      </a:pPr>
                      <a:r>
                        <a:rPr lang="en-GB" sz="1800" dirty="0">
                          <a:solidFill>
                            <a:schemeClr val="bg1"/>
                          </a:solidFill>
                        </a:rPr>
                        <a:t>JT/RL - SAUG March 2020 Meetup</a:t>
                      </a:r>
                    </a:p>
                    <a:p>
                      <a:pPr marL="285750" lvl="0" indent="-285750">
                        <a:buFontTx/>
                        <a:buChar char="-"/>
                      </a:pPr>
                      <a:r>
                        <a:rPr lang="en-GB" sz="1800" dirty="0">
                          <a:solidFill>
                            <a:schemeClr val="bg1"/>
                          </a:solidFill>
                        </a:rPr>
                        <a:t>David Murphy and Acora</a:t>
                      </a:r>
                      <a:endParaRPr lang="en-GB" sz="1800" baseline="0" dirty="0">
                        <a:solidFill>
                          <a:schemeClr val="bg1"/>
                        </a:solidFill>
                      </a:endParaRPr>
                    </a:p>
                  </a:txBody>
                  <a:tcPr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176577063"/>
                  </a:ext>
                </a:extLst>
              </a:tr>
              <a:tr h="729020">
                <a:tc>
                  <a:txBody>
                    <a:bodyPr/>
                    <a:lstStyle/>
                    <a:p>
                      <a:r>
                        <a:rPr lang="en-GB" sz="1600" dirty="0">
                          <a:solidFill>
                            <a:schemeClr val="bg1"/>
                          </a:solidFill>
                        </a:rPr>
                        <a:t>20:10-20:40</a:t>
                      </a:r>
                    </a:p>
                  </a:txBody>
                  <a:tcPr anchor="ctr"/>
                </a:tc>
                <a:tc>
                  <a:txBody>
                    <a:bodyPr/>
                    <a:lstStyle/>
                    <a:p>
                      <a:pPr lvl="0">
                        <a:buNone/>
                      </a:pPr>
                      <a:r>
                        <a:rPr lang="en-GB" sz="1800" dirty="0">
                          <a:solidFill>
                            <a:schemeClr val="bg1"/>
                          </a:solidFill>
                        </a:rPr>
                        <a:t>Azure Identity - Part 1</a:t>
                      </a:r>
                    </a:p>
                    <a:p>
                      <a:pPr marL="285750" lvl="0" indent="-285750">
                        <a:buFontTx/>
                        <a:buBlip>
                          <a:blip r:embed="rId2"/>
                        </a:buBlip>
                      </a:pPr>
                      <a:r>
                        <a:rPr lang="en-GB" sz="1800" kern="1200" dirty="0">
                          <a:solidFill>
                            <a:schemeClr val="bg1"/>
                          </a:solidFill>
                          <a:latin typeface="+mn-lt"/>
                          <a:ea typeface="+mn-ea"/>
                          <a:cs typeface="+mn-cs"/>
                        </a:rPr>
                        <a:t>What is an Identity, and what is the Azure AD?</a:t>
                      </a:r>
                    </a:p>
                    <a:p>
                      <a:pPr marL="285750" lvl="0" indent="-285750">
                        <a:buFontTx/>
                        <a:buBlip>
                          <a:blip r:embed="rId2"/>
                        </a:buBlip>
                      </a:pPr>
                      <a:r>
                        <a:rPr lang="en-GB" sz="1800" kern="1200" dirty="0">
                          <a:solidFill>
                            <a:schemeClr val="bg1"/>
                          </a:solidFill>
                          <a:latin typeface="+mn-lt"/>
                          <a:ea typeface="+mn-ea"/>
                          <a:cs typeface="+mn-cs"/>
                        </a:rPr>
                        <a:t>Azure AD Sync with On-Premise AD</a:t>
                      </a:r>
                    </a:p>
                    <a:p>
                      <a:pPr marL="285750" lvl="0" indent="-285750">
                        <a:buFontTx/>
                        <a:buBlip>
                          <a:blip r:embed="rId2"/>
                        </a:buBlip>
                      </a:pPr>
                      <a:r>
                        <a:rPr lang="en-GB" sz="1800" kern="1200" dirty="0" err="1">
                          <a:solidFill>
                            <a:schemeClr val="bg1"/>
                          </a:solidFill>
                          <a:latin typeface="+mn-lt"/>
                          <a:ea typeface="+mn-ea"/>
                          <a:cs typeface="+mn-cs"/>
                        </a:rPr>
                        <a:t>Passwordless</a:t>
                      </a:r>
                      <a:r>
                        <a:rPr lang="en-GB" sz="1800" kern="1200" dirty="0">
                          <a:solidFill>
                            <a:schemeClr val="bg1"/>
                          </a:solidFill>
                          <a:latin typeface="+mn-lt"/>
                          <a:ea typeface="+mn-ea"/>
                          <a:cs typeface="+mn-cs"/>
                        </a:rPr>
                        <a:t> Authentication</a:t>
                      </a:r>
                    </a:p>
                    <a:p>
                      <a:pPr marL="285750" lvl="0" indent="-285750">
                        <a:buFontTx/>
                        <a:buBlip>
                          <a:blip r:embed="rId2"/>
                        </a:buBlip>
                      </a:pPr>
                      <a:r>
                        <a:rPr lang="en-GB" sz="1800" kern="1200" dirty="0">
                          <a:solidFill>
                            <a:schemeClr val="bg1"/>
                          </a:solidFill>
                          <a:latin typeface="+mn-lt"/>
                          <a:ea typeface="+mn-ea"/>
                          <a:cs typeface="+mn-cs"/>
                        </a:rPr>
                        <a:t>Azure AD B2B &amp; B2C</a:t>
                      </a:r>
                    </a:p>
                  </a:txBody>
                  <a:tcPr anchor="ctr"/>
                </a:tc>
                <a:extLst>
                  <a:ext uri="{0D108BD9-81ED-4DB2-BD59-A6C34878D82A}">
                    <a16:rowId xmlns:a16="http://schemas.microsoft.com/office/drawing/2014/main" val="855170798"/>
                  </a:ext>
                </a:extLst>
              </a:tr>
              <a:tr h="360000">
                <a:tc>
                  <a:txBody>
                    <a:bodyPr/>
                    <a:lstStyle/>
                    <a:p>
                      <a:r>
                        <a:rPr lang="en-GB" sz="1600" dirty="0">
                          <a:solidFill>
                            <a:schemeClr val="bg1"/>
                          </a:solidFill>
                        </a:rPr>
                        <a:t>20:40-20:50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baseline="0" dirty="0">
                          <a:solidFill>
                            <a:schemeClr val="bg1"/>
                          </a:solidFill>
                        </a:rPr>
                        <a:t>Break &amp; Refuel</a:t>
                      </a:r>
                      <a:endParaRPr lang="en-US" dirty="0"/>
                    </a:p>
                  </a:txBody>
                  <a:tcPr anchor="ctr"/>
                </a:tc>
                <a:extLst>
                  <a:ext uri="{0D108BD9-81ED-4DB2-BD59-A6C34878D82A}">
                    <a16:rowId xmlns:a16="http://schemas.microsoft.com/office/drawing/2014/main" val="3322299185"/>
                  </a:ext>
                </a:extLst>
              </a:tr>
              <a:tr h="360000">
                <a:tc>
                  <a:txBody>
                    <a:bodyPr/>
                    <a:lstStyle/>
                    <a:p>
                      <a:r>
                        <a:rPr lang="en-GB" sz="1600" dirty="0">
                          <a:solidFill>
                            <a:schemeClr val="bg1"/>
                          </a:solidFill>
                        </a:rPr>
                        <a:t>20:50-20:55</a:t>
                      </a:r>
                    </a:p>
                  </a:txBody>
                  <a:tcPr anchor="ctr"/>
                </a:tc>
                <a:tc>
                  <a:txBody>
                    <a:bodyPr/>
                    <a:lstStyle/>
                    <a:p>
                      <a:pPr marL="0" lvl="0" indent="0">
                        <a:buFont typeface="Arial" panose="020B0604020202020204" pitchFamily="34" charset="0"/>
                        <a:buNone/>
                      </a:pPr>
                      <a:r>
                        <a:rPr lang="en-US" dirty="0">
                          <a:solidFill>
                            <a:schemeClr val="bg1"/>
                          </a:solidFill>
                        </a:rPr>
                        <a:t>Any key questions from Part 1</a:t>
                      </a:r>
                    </a:p>
                  </a:txBody>
                  <a:tcPr anchor="ctr"/>
                </a:tc>
                <a:extLst>
                  <a:ext uri="{0D108BD9-81ED-4DB2-BD59-A6C34878D82A}">
                    <a16:rowId xmlns:a16="http://schemas.microsoft.com/office/drawing/2014/main" val="1321489060"/>
                  </a:ext>
                </a:extLst>
              </a:tr>
              <a:tr h="8345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rPr>
                        <a:t>20:55-21:25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baseline="0" dirty="0">
                          <a:solidFill>
                            <a:schemeClr val="bg1"/>
                          </a:solidFill>
                        </a:rPr>
                        <a:t>Azure Identity - Part 2</a:t>
                      </a:r>
                    </a:p>
                    <a:p>
                      <a:pPr marL="285750" marR="0" lvl="0" indent="-285750" algn="l" defTabSz="914400" rtl="0" eaLnBrk="1" fontAlgn="auto" latinLnBrk="0" hangingPunct="1">
                        <a:lnSpc>
                          <a:spcPct val="100000"/>
                        </a:lnSpc>
                        <a:spcBef>
                          <a:spcPts val="0"/>
                        </a:spcBef>
                        <a:spcAft>
                          <a:spcPts val="0"/>
                        </a:spcAft>
                        <a:buClrTx/>
                        <a:buSzTx/>
                        <a:buFontTx/>
                        <a:buBlip>
                          <a:blip r:embed="rId2"/>
                        </a:buBlip>
                        <a:tabLst/>
                        <a:defRPr/>
                      </a:pPr>
                      <a:r>
                        <a:rPr lang="en-GB" sz="1800" kern="1200" dirty="0">
                          <a:solidFill>
                            <a:schemeClr val="bg1"/>
                          </a:solidFill>
                          <a:latin typeface="+mn-lt"/>
                          <a:ea typeface="+mn-ea"/>
                          <a:cs typeface="+mn-cs"/>
                        </a:rPr>
                        <a:t>Azure AD Single Sign-On Options</a:t>
                      </a:r>
                    </a:p>
                    <a:p>
                      <a:pPr marL="285750" marR="0" lvl="0" indent="-285750" algn="l" defTabSz="914400" rtl="0" eaLnBrk="1" fontAlgn="auto" latinLnBrk="0" hangingPunct="1">
                        <a:lnSpc>
                          <a:spcPct val="100000"/>
                        </a:lnSpc>
                        <a:spcBef>
                          <a:spcPts val="0"/>
                        </a:spcBef>
                        <a:spcAft>
                          <a:spcPts val="0"/>
                        </a:spcAft>
                        <a:buClrTx/>
                        <a:buSzTx/>
                        <a:buFontTx/>
                        <a:buBlip>
                          <a:blip r:embed="rId2"/>
                        </a:buBlip>
                        <a:tabLst/>
                        <a:defRPr/>
                      </a:pPr>
                      <a:r>
                        <a:rPr lang="en-GB" sz="1800" kern="1200" dirty="0">
                          <a:solidFill>
                            <a:schemeClr val="bg1"/>
                          </a:solidFill>
                          <a:latin typeface="+mn-lt"/>
                          <a:ea typeface="+mn-ea"/>
                          <a:cs typeface="+mn-cs"/>
                        </a:rPr>
                        <a:t>Using Azure AD To Secure Your Identities Further (MFA, Identity Protection, Conditional Access)</a:t>
                      </a:r>
                    </a:p>
                    <a:p>
                      <a:pPr marL="285750" marR="0" lvl="0" indent="-285750" algn="l" defTabSz="914400" rtl="0" eaLnBrk="1" fontAlgn="auto" latinLnBrk="0" hangingPunct="1">
                        <a:lnSpc>
                          <a:spcPct val="100000"/>
                        </a:lnSpc>
                        <a:spcBef>
                          <a:spcPts val="0"/>
                        </a:spcBef>
                        <a:spcAft>
                          <a:spcPts val="0"/>
                        </a:spcAft>
                        <a:buClrTx/>
                        <a:buSzTx/>
                        <a:buFontTx/>
                        <a:buBlip>
                          <a:blip r:embed="rId2"/>
                        </a:buBlip>
                        <a:tabLst/>
                        <a:defRPr/>
                      </a:pPr>
                      <a:r>
                        <a:rPr lang="en-GB" sz="1800" kern="1200" dirty="0">
                          <a:solidFill>
                            <a:schemeClr val="bg1"/>
                          </a:solidFill>
                          <a:latin typeface="+mn-lt"/>
                          <a:ea typeface="+mn-ea"/>
                          <a:cs typeface="+mn-cs"/>
                        </a:rPr>
                        <a:t>Azure AD Competitors Comparison</a:t>
                      </a:r>
                    </a:p>
                  </a:txBody>
                  <a:tcPr anchor="ctr"/>
                </a:tc>
                <a:extLst>
                  <a:ext uri="{0D108BD9-81ED-4DB2-BD59-A6C34878D82A}">
                    <a16:rowId xmlns:a16="http://schemas.microsoft.com/office/drawing/2014/main" val="10004"/>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rPr>
                        <a:t>21:25-21:30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bg1"/>
                          </a:solidFill>
                          <a:latin typeface="+mn-lt"/>
                          <a:ea typeface="+mn-ea"/>
                          <a:cs typeface="+mn-cs"/>
                        </a:rPr>
                        <a:t>Any key questions </a:t>
                      </a:r>
                      <a:r>
                        <a:rPr lang="en-GB" sz="1800" kern="1200" dirty="0">
                          <a:solidFill>
                            <a:schemeClr val="bg1"/>
                          </a:solidFill>
                          <a:latin typeface="+mn-lt"/>
                          <a:ea typeface="+mn-ea"/>
                          <a:cs typeface="+mn-cs"/>
                        </a:rPr>
                        <a:t>from Part 2 &amp; Round-off</a:t>
                      </a:r>
                    </a:p>
                  </a:txBody>
                  <a:tcPr anchor="ctr"/>
                </a:tc>
                <a:extLst>
                  <a:ext uri="{0D108BD9-81ED-4DB2-BD59-A6C34878D82A}">
                    <a16:rowId xmlns:a16="http://schemas.microsoft.com/office/drawing/2014/main" val="16036329"/>
                  </a:ext>
                </a:extLst>
              </a:tr>
            </a:tbl>
          </a:graphicData>
        </a:graphic>
      </p:graphicFrame>
    </p:spTree>
    <p:extLst>
      <p:ext uri="{BB962C8B-B14F-4D97-AF65-F5344CB8AC3E}">
        <p14:creationId xmlns:p14="http://schemas.microsoft.com/office/powerpoint/2010/main" val="775303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8DE712B-3552-445B-B3E3-843C8DD54396}"/>
              </a:ext>
            </a:extLst>
          </p:cNvPr>
          <p:cNvSpPr>
            <a:spLocks noGrp="1"/>
          </p:cNvSpPr>
          <p:nvPr>
            <p:ph type="body" sz="quarter" idx="10"/>
          </p:nvPr>
        </p:nvSpPr>
        <p:spPr/>
        <p:txBody>
          <a:bodyPr/>
          <a:lstStyle/>
          <a:p>
            <a:r>
              <a:rPr lang="en-GB" dirty="0"/>
              <a:t>Before we continue…</a:t>
            </a:r>
          </a:p>
        </p:txBody>
      </p:sp>
      <p:sp>
        <p:nvSpPr>
          <p:cNvPr id="10" name="Text Placeholder 9">
            <a:extLst>
              <a:ext uri="{FF2B5EF4-FFF2-40B4-BE49-F238E27FC236}">
                <a16:creationId xmlns:a16="http://schemas.microsoft.com/office/drawing/2014/main" id="{B35176A4-F714-4C1F-BCFC-CB6814DE2831}"/>
              </a:ext>
            </a:extLst>
          </p:cNvPr>
          <p:cNvSpPr>
            <a:spLocks noGrp="1"/>
          </p:cNvSpPr>
          <p:nvPr>
            <p:ph type="body" sz="quarter" idx="11"/>
          </p:nvPr>
        </p:nvSpPr>
        <p:spPr/>
        <p:txBody>
          <a:bodyPr/>
          <a:lstStyle/>
          <a:p>
            <a:r>
              <a:rPr lang="en-GB" dirty="0"/>
              <a:t>Answering questions from part 1 … </a:t>
            </a:r>
          </a:p>
        </p:txBody>
      </p:sp>
      <p:sp>
        <p:nvSpPr>
          <p:cNvPr id="15" name="Rectangle 14">
            <a:extLst>
              <a:ext uri="{FF2B5EF4-FFF2-40B4-BE49-F238E27FC236}">
                <a16:creationId xmlns:a16="http://schemas.microsoft.com/office/drawing/2014/main" id="{B4B885FC-BC63-4904-822F-6A6323E87AEE}"/>
              </a:ext>
            </a:extLst>
          </p:cNvPr>
          <p:cNvSpPr/>
          <p:nvPr/>
        </p:nvSpPr>
        <p:spPr>
          <a:xfrm>
            <a:off x="7006606" y="1843394"/>
            <a:ext cx="1604927" cy="3770263"/>
          </a:xfrm>
          <a:prstGeom prst="rect">
            <a:avLst/>
          </a:prstGeom>
        </p:spPr>
        <p:txBody>
          <a:bodyPr wrap="none">
            <a:spAutoFit/>
          </a:bodyPr>
          <a:lstStyle/>
          <a:p>
            <a:r>
              <a:rPr lang="en-GB" sz="23900" dirty="0">
                <a:solidFill>
                  <a:schemeClr val="bg1"/>
                </a:solidFill>
              </a:rPr>
              <a:t>?</a:t>
            </a:r>
          </a:p>
        </p:txBody>
      </p:sp>
    </p:spTree>
    <p:extLst>
      <p:ext uri="{BB962C8B-B14F-4D97-AF65-F5344CB8AC3E}">
        <p14:creationId xmlns:p14="http://schemas.microsoft.com/office/powerpoint/2010/main" val="9479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5732FB-9962-45D2-AE11-DCA185F5507F}"/>
              </a:ext>
            </a:extLst>
          </p:cNvPr>
          <p:cNvSpPr>
            <a:spLocks noGrp="1"/>
          </p:cNvSpPr>
          <p:nvPr>
            <p:ph type="body" sz="quarter" idx="10"/>
          </p:nvPr>
        </p:nvSpPr>
        <p:spPr/>
        <p:txBody>
          <a:bodyPr/>
          <a:lstStyle/>
          <a:p>
            <a:r>
              <a:rPr lang="en-GB" sz="6600" dirty="0"/>
              <a:t>Azure AD Single Sign-On Options</a:t>
            </a:r>
          </a:p>
          <a:p>
            <a:endParaRPr lang="en-GB" dirty="0"/>
          </a:p>
        </p:txBody>
      </p:sp>
    </p:spTree>
    <p:extLst>
      <p:ext uri="{BB962C8B-B14F-4D97-AF65-F5344CB8AC3E}">
        <p14:creationId xmlns:p14="http://schemas.microsoft.com/office/powerpoint/2010/main" val="216719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A0E2EB-3D64-40AE-8407-13143FA2D4D2}"/>
              </a:ext>
            </a:extLst>
          </p:cNvPr>
          <p:cNvSpPr>
            <a:spLocks noGrp="1"/>
          </p:cNvSpPr>
          <p:nvPr>
            <p:ph sz="half" idx="1"/>
          </p:nvPr>
        </p:nvSpPr>
        <p:spPr>
          <a:xfrm>
            <a:off x="831600" y="1684800"/>
            <a:ext cx="10841182" cy="4258799"/>
          </a:xfrm>
        </p:spPr>
        <p:txBody>
          <a:bodyPr/>
          <a:lstStyle/>
          <a:p>
            <a:pPr marL="0" indent="0">
              <a:buNone/>
            </a:pPr>
            <a:r>
              <a:rPr lang="en-GB" dirty="0"/>
              <a:t>For clarity, a distinction should be made between Directory Server Authentication and single sign-on: </a:t>
            </a:r>
          </a:p>
          <a:p>
            <a:endParaRPr lang="en-GB" dirty="0"/>
          </a:p>
          <a:p>
            <a:pPr lvl="1"/>
            <a:r>
              <a:rPr lang="en-GB" dirty="0"/>
              <a:t>Directory Server Authentication refers to systems requiring authentication for each application but using the same credentials from a directory server</a:t>
            </a:r>
          </a:p>
          <a:p>
            <a:pPr lvl="1"/>
            <a:endParaRPr lang="en-GB" dirty="0"/>
          </a:p>
          <a:p>
            <a:pPr lvl="1"/>
            <a:r>
              <a:rPr lang="en-GB" dirty="0"/>
              <a:t>Single sign-on refers to systems where a single authentication provides access to multiple applications by passing the authentication token seamlessly to configured applications.</a:t>
            </a:r>
          </a:p>
          <a:p>
            <a:pPr lvl="1"/>
            <a:endParaRPr lang="en-GB" dirty="0"/>
          </a:p>
          <a:p>
            <a:pPr marL="0" indent="0">
              <a:buNone/>
            </a:pPr>
            <a:r>
              <a:rPr lang="en-GB" dirty="0"/>
              <a:t>My take on this:</a:t>
            </a:r>
          </a:p>
          <a:p>
            <a:pPr marL="0" indent="0">
              <a:buNone/>
            </a:pPr>
            <a:endParaRPr lang="en-GB" dirty="0"/>
          </a:p>
          <a:p>
            <a:pPr marL="0" indent="0">
              <a:buNone/>
            </a:pPr>
            <a:r>
              <a:rPr lang="en-GB" dirty="0"/>
              <a:t>The key in our world is that users should not need to enter their credentials unnecessarily.  This is what we term “Frictionless Security”.</a:t>
            </a:r>
          </a:p>
        </p:txBody>
      </p:sp>
      <p:sp>
        <p:nvSpPr>
          <p:cNvPr id="4" name="Text Placeholder 3">
            <a:extLst>
              <a:ext uri="{FF2B5EF4-FFF2-40B4-BE49-F238E27FC236}">
                <a16:creationId xmlns:a16="http://schemas.microsoft.com/office/drawing/2014/main" id="{52C2B72F-E7DE-46B2-8D6E-635E521678FE}"/>
              </a:ext>
            </a:extLst>
          </p:cNvPr>
          <p:cNvSpPr>
            <a:spLocks noGrp="1"/>
          </p:cNvSpPr>
          <p:nvPr>
            <p:ph type="body" sz="quarter" idx="10"/>
          </p:nvPr>
        </p:nvSpPr>
        <p:spPr/>
        <p:txBody>
          <a:bodyPr/>
          <a:lstStyle/>
          <a:p>
            <a:r>
              <a:rPr lang="en-GB" dirty="0"/>
              <a:t>What is Single Sign-on?</a:t>
            </a:r>
          </a:p>
        </p:txBody>
      </p:sp>
      <p:pic>
        <p:nvPicPr>
          <p:cNvPr id="5124" name="Picture 4" descr="Image result for wikipedia">
            <a:extLst>
              <a:ext uri="{FF2B5EF4-FFF2-40B4-BE49-F238E27FC236}">
                <a16:creationId xmlns:a16="http://schemas.microsoft.com/office/drawing/2014/main" id="{413335C9-B884-4AD9-B4B4-3B58964F8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0345" y="396485"/>
            <a:ext cx="880110" cy="101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906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C160F6-6C14-477A-93A0-DE2F5018BD82}"/>
              </a:ext>
            </a:extLst>
          </p:cNvPr>
          <p:cNvGraphicFramePr>
            <a:graphicFrameLocks noGrp="1"/>
          </p:cNvGraphicFramePr>
          <p:nvPr>
            <p:ph sz="half" idx="1"/>
            <p:extLst>
              <p:ext uri="{D42A27DB-BD31-4B8C-83A1-F6EECF244321}">
                <p14:modId xmlns:p14="http://schemas.microsoft.com/office/powerpoint/2010/main" val="2796628590"/>
              </p:ext>
            </p:extLst>
          </p:nvPr>
        </p:nvGraphicFramePr>
        <p:xfrm>
          <a:off x="831600" y="1420178"/>
          <a:ext cx="10354560" cy="4199204"/>
        </p:xfrm>
        <a:graphic>
          <a:graphicData uri="http://schemas.openxmlformats.org/drawingml/2006/table">
            <a:tbl>
              <a:tblPr>
                <a:tableStyleId>{2D5ABB26-0587-4C30-8999-92F81FD0307C}</a:tableStyleId>
              </a:tblPr>
              <a:tblGrid>
                <a:gridCol w="1810000">
                  <a:extLst>
                    <a:ext uri="{9D8B030D-6E8A-4147-A177-3AD203B41FA5}">
                      <a16:colId xmlns:a16="http://schemas.microsoft.com/office/drawing/2014/main" val="998386324"/>
                    </a:ext>
                  </a:extLst>
                </a:gridCol>
                <a:gridCol w="1727200">
                  <a:extLst>
                    <a:ext uri="{9D8B030D-6E8A-4147-A177-3AD203B41FA5}">
                      <a16:colId xmlns:a16="http://schemas.microsoft.com/office/drawing/2014/main" val="4263466923"/>
                    </a:ext>
                  </a:extLst>
                </a:gridCol>
                <a:gridCol w="6817360">
                  <a:extLst>
                    <a:ext uri="{9D8B030D-6E8A-4147-A177-3AD203B41FA5}">
                      <a16:colId xmlns:a16="http://schemas.microsoft.com/office/drawing/2014/main" val="3746352653"/>
                    </a:ext>
                  </a:extLst>
                </a:gridCol>
              </a:tblGrid>
              <a:tr h="291793">
                <a:tc>
                  <a:txBody>
                    <a:bodyPr/>
                    <a:lstStyle/>
                    <a:p>
                      <a:pPr algn="l" fontAlgn="b"/>
                      <a:r>
                        <a:rPr lang="en-GB" sz="1400" b="1" dirty="0">
                          <a:solidFill>
                            <a:schemeClr val="bg1"/>
                          </a:solidFill>
                          <a:effectLst/>
                          <a:latin typeface="Calibri Light" panose="020F0302020204030204" pitchFamily="34" charset="0"/>
                          <a:cs typeface="Calibri Light" panose="020F0302020204030204" pitchFamily="34" charset="0"/>
                        </a:rPr>
                        <a:t>Single sign-on method</a:t>
                      </a:r>
                    </a:p>
                  </a:txBody>
                  <a:tcPr marL="21971" marR="21971" marT="10985" marB="10985"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GB" sz="1400" b="1" dirty="0">
                          <a:solidFill>
                            <a:schemeClr val="bg1"/>
                          </a:solidFill>
                          <a:effectLst/>
                          <a:latin typeface="Calibri Light" panose="020F0302020204030204" pitchFamily="34" charset="0"/>
                          <a:cs typeface="Calibri Light" panose="020F0302020204030204" pitchFamily="34" charset="0"/>
                        </a:rPr>
                        <a:t>Application types</a:t>
                      </a:r>
                    </a:p>
                  </a:txBody>
                  <a:tcPr marL="21971" marR="21971" marT="10985" marB="109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GB" sz="1400" b="1" dirty="0">
                          <a:solidFill>
                            <a:schemeClr val="bg1"/>
                          </a:solidFill>
                          <a:effectLst/>
                          <a:latin typeface="Calibri Light" panose="020F0302020204030204" pitchFamily="34" charset="0"/>
                          <a:cs typeface="Calibri Light" panose="020F0302020204030204" pitchFamily="34" charset="0"/>
                        </a:rPr>
                        <a:t>When to use</a:t>
                      </a:r>
                    </a:p>
                  </a:txBody>
                  <a:tcPr marL="21971" marR="21971" marT="10985" marB="10985"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473686"/>
                  </a:ext>
                </a:extLst>
              </a:tr>
              <a:tr h="442637">
                <a:tc>
                  <a:txBody>
                    <a:bodyPr/>
                    <a:lstStyle/>
                    <a:p>
                      <a:pPr algn="l" fontAlgn="t"/>
                      <a:r>
                        <a:rPr lang="en-GB" sz="1100" u="none" strike="noStrike" dirty="0">
                          <a:solidFill>
                            <a:schemeClr val="bg1"/>
                          </a:solidFill>
                          <a:effectLst/>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rPr>
                        <a:t>OpenID Connect and OAuth</a:t>
                      </a:r>
                      <a:endParaRPr lang="en-GB" sz="1100" dirty="0">
                        <a:solidFill>
                          <a:schemeClr val="bg1"/>
                        </a:solidFill>
                        <a:effectLst/>
                        <a:latin typeface="Calibri Light" panose="020F0302020204030204" pitchFamily="34" charset="0"/>
                        <a:cs typeface="Calibri Light" panose="020F0302020204030204" pitchFamily="34" charset="0"/>
                      </a:endParaRPr>
                    </a:p>
                  </a:txBody>
                  <a:tcPr marL="21971" marR="21971" marT="10985" marB="1098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a:solidFill>
                            <a:schemeClr val="bg1"/>
                          </a:solidFill>
                          <a:effectLst/>
                          <a:latin typeface="Calibri Light" panose="020F0302020204030204" pitchFamily="34" charset="0"/>
                          <a:cs typeface="Calibri Light" panose="020F0302020204030204" pitchFamily="34" charset="0"/>
                        </a:rPr>
                        <a:t>cloud only</a:t>
                      </a:r>
                    </a:p>
                  </a:txBody>
                  <a:tcPr marL="21971" marR="21971" marT="10985" marB="10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dirty="0">
                          <a:solidFill>
                            <a:schemeClr val="bg1"/>
                          </a:solidFill>
                          <a:effectLst/>
                          <a:latin typeface="Calibri Light" panose="020F0302020204030204" pitchFamily="34" charset="0"/>
                          <a:cs typeface="Calibri Light" panose="020F0302020204030204" pitchFamily="34" charset="0"/>
                        </a:rPr>
                        <a:t>Use OpenID Connect and OAuth when developing a new application. This protocol simplifies application configuration, has easy-to-use SDKs, and enables your application to use MS Graph.</a:t>
                      </a:r>
                    </a:p>
                  </a:txBody>
                  <a:tcPr marL="21971" marR="21971" marT="10985" marB="1098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691477"/>
                  </a:ext>
                </a:extLst>
              </a:tr>
              <a:tr h="442637">
                <a:tc>
                  <a:txBody>
                    <a:bodyPr/>
                    <a:lstStyle/>
                    <a:p>
                      <a:pPr algn="l" fontAlgn="t"/>
                      <a:r>
                        <a:rPr lang="en-GB" sz="1100" u="none" strike="noStrike">
                          <a:solidFill>
                            <a:schemeClr val="bg1"/>
                          </a:solidFill>
                          <a:effectLst/>
                          <a:latin typeface="Calibri Light" panose="020F0302020204030204" pitchFamily="34" charset="0"/>
                          <a:cs typeface="Calibri Light" panose="020F0302020204030204" pitchFamily="34" charset="0"/>
                          <a:hlinkClick r:id="rId3">
                            <a:extLst>
                              <a:ext uri="{A12FA001-AC4F-418D-AE19-62706E023703}">
                                <ahyp:hlinkClr xmlns:ahyp="http://schemas.microsoft.com/office/drawing/2018/hyperlinkcolor" val="tx"/>
                              </a:ext>
                            </a:extLst>
                          </a:hlinkClick>
                        </a:rPr>
                        <a:t>SAML</a:t>
                      </a:r>
                      <a:endParaRPr lang="en-GB" sz="1100">
                        <a:solidFill>
                          <a:schemeClr val="bg1"/>
                        </a:solidFill>
                        <a:effectLst/>
                        <a:latin typeface="Calibri Light" panose="020F0302020204030204" pitchFamily="34" charset="0"/>
                        <a:cs typeface="Calibri Light" panose="020F0302020204030204" pitchFamily="34" charset="0"/>
                      </a:endParaRPr>
                    </a:p>
                  </a:txBody>
                  <a:tcPr marL="21971" marR="21971" marT="10985" marB="1098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dirty="0">
                          <a:solidFill>
                            <a:schemeClr val="bg1"/>
                          </a:solidFill>
                          <a:effectLst/>
                          <a:latin typeface="Calibri Light" panose="020F0302020204030204" pitchFamily="34" charset="0"/>
                          <a:cs typeface="Calibri Light" panose="020F0302020204030204" pitchFamily="34" charset="0"/>
                        </a:rPr>
                        <a:t>cloud and on-premises</a:t>
                      </a:r>
                    </a:p>
                  </a:txBody>
                  <a:tcPr marL="21971" marR="21971" marT="10985" marB="10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dirty="0">
                          <a:solidFill>
                            <a:schemeClr val="bg1"/>
                          </a:solidFill>
                          <a:effectLst/>
                          <a:latin typeface="Calibri Light" panose="020F0302020204030204" pitchFamily="34" charset="0"/>
                          <a:cs typeface="Calibri Light" panose="020F0302020204030204" pitchFamily="34" charset="0"/>
                        </a:rPr>
                        <a:t>Choose SAML whenever possible for existing applications that do not use OpenID Connect or OAuth. SAML works for applications that authenticate using one of the SAML protocols.</a:t>
                      </a:r>
                    </a:p>
                  </a:txBody>
                  <a:tcPr marL="21971" marR="21971" marT="10985" marB="1098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5408507"/>
                  </a:ext>
                </a:extLst>
              </a:tr>
              <a:tr h="648000">
                <a:tc>
                  <a:txBody>
                    <a:bodyPr/>
                    <a:lstStyle/>
                    <a:p>
                      <a:pPr algn="l" fontAlgn="t"/>
                      <a:r>
                        <a:rPr lang="en-GB" sz="1100" u="none" strike="noStrike" dirty="0">
                          <a:solidFill>
                            <a:schemeClr val="bg1"/>
                          </a:solidFill>
                          <a:effectLst/>
                          <a:latin typeface="Calibri Light" panose="020F0302020204030204" pitchFamily="34" charset="0"/>
                          <a:cs typeface="Calibri Light" panose="020F0302020204030204" pitchFamily="34" charset="0"/>
                          <a:hlinkClick r:id="rId4">
                            <a:extLst>
                              <a:ext uri="{A12FA001-AC4F-418D-AE19-62706E023703}">
                                <ahyp:hlinkClr xmlns:ahyp="http://schemas.microsoft.com/office/drawing/2018/hyperlinkcolor" val="tx"/>
                              </a:ext>
                            </a:extLst>
                          </a:hlinkClick>
                        </a:rPr>
                        <a:t>Password-based</a:t>
                      </a:r>
                      <a:endParaRPr lang="en-GB" sz="1100" dirty="0">
                        <a:solidFill>
                          <a:schemeClr val="bg1"/>
                        </a:solidFill>
                        <a:effectLst/>
                        <a:latin typeface="Calibri Light" panose="020F0302020204030204" pitchFamily="34" charset="0"/>
                        <a:cs typeface="Calibri Light" panose="020F0302020204030204" pitchFamily="34" charset="0"/>
                      </a:endParaRPr>
                    </a:p>
                  </a:txBody>
                  <a:tcPr marL="21971" marR="21971" marT="10985" marB="1098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dirty="0">
                          <a:solidFill>
                            <a:schemeClr val="bg1"/>
                          </a:solidFill>
                          <a:effectLst/>
                          <a:latin typeface="Calibri Light" panose="020F0302020204030204" pitchFamily="34" charset="0"/>
                          <a:cs typeface="Calibri Light" panose="020F0302020204030204" pitchFamily="34" charset="0"/>
                        </a:rPr>
                        <a:t>cloud and on-premises</a:t>
                      </a:r>
                    </a:p>
                  </a:txBody>
                  <a:tcPr marL="21971" marR="21971" marT="10985" marB="10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dirty="0">
                          <a:solidFill>
                            <a:schemeClr val="bg1"/>
                          </a:solidFill>
                          <a:effectLst/>
                          <a:latin typeface="Calibri Light" panose="020F0302020204030204" pitchFamily="34" charset="0"/>
                          <a:cs typeface="Calibri Light" panose="020F0302020204030204" pitchFamily="34" charset="0"/>
                        </a:rPr>
                        <a:t>Choose password-based when the application authenticates with username and password. Password-based single sign-on enables secure application password storage and replay using a web browser extension or mobile app. This method uses the existing sign-in process provided by the application, but enables an administrator to manage the passwords.</a:t>
                      </a:r>
                    </a:p>
                  </a:txBody>
                  <a:tcPr marL="21971" marR="21971" marT="10985" marB="1098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094355"/>
                  </a:ext>
                </a:extLst>
              </a:tr>
              <a:tr h="684073">
                <a:tc>
                  <a:txBody>
                    <a:bodyPr/>
                    <a:lstStyle/>
                    <a:p>
                      <a:pPr algn="l" fontAlgn="t"/>
                      <a:r>
                        <a:rPr lang="en-GB" sz="1100" u="none" strike="noStrike">
                          <a:solidFill>
                            <a:schemeClr val="bg1"/>
                          </a:solidFill>
                          <a:effectLst/>
                          <a:latin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Linked</a:t>
                      </a:r>
                      <a:endParaRPr lang="en-GB" sz="1100">
                        <a:solidFill>
                          <a:schemeClr val="bg1"/>
                        </a:solidFill>
                        <a:effectLst/>
                        <a:latin typeface="Calibri Light" panose="020F0302020204030204" pitchFamily="34" charset="0"/>
                        <a:cs typeface="Calibri Light" panose="020F0302020204030204" pitchFamily="34" charset="0"/>
                      </a:endParaRPr>
                    </a:p>
                  </a:txBody>
                  <a:tcPr marL="21971" marR="21971" marT="10985" marB="1098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a:solidFill>
                            <a:schemeClr val="bg1"/>
                          </a:solidFill>
                          <a:effectLst/>
                          <a:latin typeface="Calibri Light" panose="020F0302020204030204" pitchFamily="34" charset="0"/>
                          <a:cs typeface="Calibri Light" panose="020F0302020204030204" pitchFamily="34" charset="0"/>
                        </a:rPr>
                        <a:t>cloud and on-premises</a:t>
                      </a:r>
                    </a:p>
                  </a:txBody>
                  <a:tcPr marL="21971" marR="21971" marT="10985" marB="10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dirty="0">
                          <a:solidFill>
                            <a:schemeClr val="bg1"/>
                          </a:solidFill>
                          <a:effectLst/>
                          <a:latin typeface="Calibri Light" panose="020F0302020204030204" pitchFamily="34" charset="0"/>
                          <a:cs typeface="Calibri Light" panose="020F0302020204030204" pitchFamily="34" charset="0"/>
                        </a:rPr>
                        <a:t>Choose linked sign-on when the application is configured for single sign-on in another identity provider service. This option doesn't add single sign-on to the application. However, the application might already have single sign-on implemented using another service such as Active Directory Federation Services.</a:t>
                      </a:r>
                    </a:p>
                  </a:txBody>
                  <a:tcPr marL="21971" marR="21971" marT="10985" marB="1098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3879386"/>
                  </a:ext>
                </a:extLst>
              </a:tr>
              <a:tr h="382281">
                <a:tc>
                  <a:txBody>
                    <a:bodyPr/>
                    <a:lstStyle/>
                    <a:p>
                      <a:pPr algn="l" fontAlgn="t"/>
                      <a:r>
                        <a:rPr lang="en-GB" sz="1100" u="none" strike="noStrike">
                          <a:solidFill>
                            <a:schemeClr val="bg1"/>
                          </a:solidFill>
                          <a:effectLst/>
                          <a:latin typeface="Calibri Light" panose="020F0302020204030204" pitchFamily="34" charset="0"/>
                          <a:cs typeface="Calibri Light" panose="020F0302020204030204" pitchFamily="34" charset="0"/>
                          <a:hlinkClick r:id="rId6">
                            <a:extLst>
                              <a:ext uri="{A12FA001-AC4F-418D-AE19-62706E023703}">
                                <ahyp:hlinkClr xmlns:ahyp="http://schemas.microsoft.com/office/drawing/2018/hyperlinkcolor" val="tx"/>
                              </a:ext>
                            </a:extLst>
                          </a:hlinkClick>
                        </a:rPr>
                        <a:t>Disabled</a:t>
                      </a:r>
                      <a:endParaRPr lang="en-GB" sz="1100">
                        <a:solidFill>
                          <a:schemeClr val="bg1"/>
                        </a:solidFill>
                        <a:effectLst/>
                        <a:latin typeface="Calibri Light" panose="020F0302020204030204" pitchFamily="34" charset="0"/>
                        <a:cs typeface="Calibri Light" panose="020F0302020204030204" pitchFamily="34" charset="0"/>
                      </a:endParaRPr>
                    </a:p>
                  </a:txBody>
                  <a:tcPr marL="21971" marR="21971" marT="10985" marB="1098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a:solidFill>
                            <a:schemeClr val="bg1"/>
                          </a:solidFill>
                          <a:effectLst/>
                          <a:latin typeface="Calibri Light" panose="020F0302020204030204" pitchFamily="34" charset="0"/>
                          <a:cs typeface="Calibri Light" panose="020F0302020204030204" pitchFamily="34" charset="0"/>
                        </a:rPr>
                        <a:t>cloud and on-premises</a:t>
                      </a:r>
                    </a:p>
                  </a:txBody>
                  <a:tcPr marL="21971" marR="21971" marT="10985" marB="10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dirty="0">
                          <a:solidFill>
                            <a:schemeClr val="bg1"/>
                          </a:solidFill>
                          <a:effectLst/>
                          <a:latin typeface="Calibri Light" panose="020F0302020204030204" pitchFamily="34" charset="0"/>
                          <a:cs typeface="Calibri Light" panose="020F0302020204030204" pitchFamily="34" charset="0"/>
                        </a:rPr>
                        <a:t>Choose disabled single sign-on when the app isn't ready to be configured for single sign-on. This mode is the default when you create the app.</a:t>
                      </a:r>
                    </a:p>
                  </a:txBody>
                  <a:tcPr marL="21971" marR="21971" marT="10985" marB="1098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2613818"/>
                  </a:ext>
                </a:extLst>
              </a:tr>
              <a:tr h="684073">
                <a:tc>
                  <a:txBody>
                    <a:bodyPr/>
                    <a:lstStyle/>
                    <a:p>
                      <a:pPr algn="l" fontAlgn="t"/>
                      <a:r>
                        <a:rPr lang="en-GB" sz="1100" u="none" strike="noStrike">
                          <a:solidFill>
                            <a:schemeClr val="bg1"/>
                          </a:solidFill>
                          <a:effectLst/>
                          <a:latin typeface="Calibri Light" panose="020F0302020204030204" pitchFamily="34" charset="0"/>
                          <a:cs typeface="Calibri Light" panose="020F0302020204030204" pitchFamily="34" charset="0"/>
                          <a:hlinkClick r:id="rId7">
                            <a:extLst>
                              <a:ext uri="{A12FA001-AC4F-418D-AE19-62706E023703}">
                                <ahyp:hlinkClr xmlns:ahyp="http://schemas.microsoft.com/office/drawing/2018/hyperlinkcolor" val="tx"/>
                              </a:ext>
                            </a:extLst>
                          </a:hlinkClick>
                        </a:rPr>
                        <a:t>Integrated Windows Authentication (IWA)</a:t>
                      </a:r>
                      <a:endParaRPr lang="en-GB" sz="1100">
                        <a:solidFill>
                          <a:schemeClr val="bg1"/>
                        </a:solidFill>
                        <a:effectLst/>
                        <a:latin typeface="Calibri Light" panose="020F0302020204030204" pitchFamily="34" charset="0"/>
                        <a:cs typeface="Calibri Light" panose="020F0302020204030204" pitchFamily="34" charset="0"/>
                      </a:endParaRPr>
                    </a:p>
                  </a:txBody>
                  <a:tcPr marL="21971" marR="21971" marT="10985" marB="1098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a:solidFill>
                            <a:schemeClr val="bg1"/>
                          </a:solidFill>
                          <a:effectLst/>
                          <a:latin typeface="Calibri Light" panose="020F0302020204030204" pitchFamily="34" charset="0"/>
                          <a:cs typeface="Calibri Light" panose="020F0302020204030204" pitchFamily="34" charset="0"/>
                        </a:rPr>
                        <a:t>on-premises only</a:t>
                      </a:r>
                    </a:p>
                  </a:txBody>
                  <a:tcPr marL="21971" marR="21971" marT="10985" marB="10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dirty="0">
                          <a:solidFill>
                            <a:schemeClr val="bg1"/>
                          </a:solidFill>
                          <a:effectLst/>
                          <a:latin typeface="Calibri Light" panose="020F0302020204030204" pitchFamily="34" charset="0"/>
                          <a:cs typeface="Calibri Light" panose="020F0302020204030204" pitchFamily="34" charset="0"/>
                        </a:rPr>
                        <a:t>Choose IWA single sign-on for applications that use </a:t>
                      </a:r>
                      <a:r>
                        <a:rPr lang="en-GB" sz="1100" u="none" strike="noStrike" dirty="0">
                          <a:solidFill>
                            <a:schemeClr val="bg1"/>
                          </a:solidFill>
                          <a:effectLst/>
                          <a:latin typeface="Calibri Light" panose="020F0302020204030204" pitchFamily="34" charset="0"/>
                          <a:cs typeface="Calibri Light" panose="020F0302020204030204" pitchFamily="34" charset="0"/>
                          <a:hlinkClick r:id="rId8">
                            <a:extLst>
                              <a:ext uri="{A12FA001-AC4F-418D-AE19-62706E023703}">
                                <ahyp:hlinkClr xmlns:ahyp="http://schemas.microsoft.com/office/drawing/2018/hyperlinkcolor" val="tx"/>
                              </a:ext>
                            </a:extLst>
                          </a:hlinkClick>
                        </a:rPr>
                        <a:t>Integrated Windows Authentication (IWA)</a:t>
                      </a:r>
                      <a:r>
                        <a:rPr lang="en-GB" sz="1100" dirty="0">
                          <a:solidFill>
                            <a:schemeClr val="bg1"/>
                          </a:solidFill>
                          <a:effectLst/>
                          <a:latin typeface="Calibri Light" panose="020F0302020204030204" pitchFamily="34" charset="0"/>
                          <a:cs typeface="Calibri Light" panose="020F0302020204030204" pitchFamily="34" charset="0"/>
                        </a:rPr>
                        <a:t>, or claims-aware applications. For IWA, the Application Proxy connectors use Kerberos Constrained Delegation (KCD) to authenticate users to the application.</a:t>
                      </a:r>
                    </a:p>
                  </a:txBody>
                  <a:tcPr marL="21971" marR="21971" marT="10985" marB="1098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6871702"/>
                  </a:ext>
                </a:extLst>
              </a:tr>
              <a:tr h="623710">
                <a:tc>
                  <a:txBody>
                    <a:bodyPr/>
                    <a:lstStyle/>
                    <a:p>
                      <a:pPr algn="l" fontAlgn="t"/>
                      <a:r>
                        <a:rPr lang="en-GB" sz="1100" u="none" strike="noStrike">
                          <a:solidFill>
                            <a:schemeClr val="bg1"/>
                          </a:solidFill>
                          <a:effectLst/>
                          <a:latin typeface="Calibri Light" panose="020F0302020204030204" pitchFamily="34" charset="0"/>
                          <a:cs typeface="Calibri Light" panose="020F0302020204030204" pitchFamily="34" charset="0"/>
                          <a:hlinkClick r:id="rId9">
                            <a:extLst>
                              <a:ext uri="{A12FA001-AC4F-418D-AE19-62706E023703}">
                                <ahyp:hlinkClr xmlns:ahyp="http://schemas.microsoft.com/office/drawing/2018/hyperlinkcolor" val="tx"/>
                              </a:ext>
                            </a:extLst>
                          </a:hlinkClick>
                        </a:rPr>
                        <a:t>Header-based</a:t>
                      </a:r>
                      <a:endParaRPr lang="en-GB" sz="1100">
                        <a:solidFill>
                          <a:schemeClr val="bg1"/>
                        </a:solidFill>
                        <a:effectLst/>
                        <a:latin typeface="Calibri Light" panose="020F0302020204030204" pitchFamily="34" charset="0"/>
                        <a:cs typeface="Calibri Light" panose="020F0302020204030204" pitchFamily="34" charset="0"/>
                      </a:endParaRPr>
                    </a:p>
                  </a:txBody>
                  <a:tcPr marL="21971" marR="21971" marT="10985" marB="1098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t"/>
                      <a:r>
                        <a:rPr lang="en-GB" sz="1100">
                          <a:solidFill>
                            <a:schemeClr val="bg1"/>
                          </a:solidFill>
                          <a:effectLst/>
                          <a:latin typeface="Calibri Light" panose="020F0302020204030204" pitchFamily="34" charset="0"/>
                          <a:cs typeface="Calibri Light" panose="020F0302020204030204" pitchFamily="34" charset="0"/>
                        </a:rPr>
                        <a:t>on-premises only</a:t>
                      </a:r>
                    </a:p>
                  </a:txBody>
                  <a:tcPr marL="21971" marR="21971" marT="10985" marB="109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t"/>
                      <a:r>
                        <a:rPr lang="en-GB" sz="1100" dirty="0">
                          <a:solidFill>
                            <a:schemeClr val="bg1"/>
                          </a:solidFill>
                          <a:effectLst/>
                          <a:latin typeface="Calibri Light" panose="020F0302020204030204" pitchFamily="34" charset="0"/>
                          <a:cs typeface="Calibri Light" panose="020F0302020204030204" pitchFamily="34" charset="0"/>
                        </a:rPr>
                        <a:t>Use header-based single sign-on when the application uses headers for authentication. Header-based single sign-on requires </a:t>
                      </a:r>
                      <a:r>
                        <a:rPr lang="en-GB" sz="1100" dirty="0" err="1">
                          <a:solidFill>
                            <a:schemeClr val="bg1"/>
                          </a:solidFill>
                          <a:effectLst/>
                          <a:latin typeface="Calibri Light" panose="020F0302020204030204" pitchFamily="34" charset="0"/>
                          <a:cs typeface="Calibri Light" panose="020F0302020204030204" pitchFamily="34" charset="0"/>
                        </a:rPr>
                        <a:t>PingAccess</a:t>
                      </a:r>
                      <a:r>
                        <a:rPr lang="en-GB" sz="1100" dirty="0">
                          <a:solidFill>
                            <a:schemeClr val="bg1"/>
                          </a:solidFill>
                          <a:effectLst/>
                          <a:latin typeface="Calibri Light" panose="020F0302020204030204" pitchFamily="34" charset="0"/>
                          <a:cs typeface="Calibri Light" panose="020F0302020204030204" pitchFamily="34" charset="0"/>
                        </a:rPr>
                        <a:t> for Azure AD. Application Proxy uses Azure AD to authenticate the user and then passes traffic through the connector service.</a:t>
                      </a:r>
                    </a:p>
                  </a:txBody>
                  <a:tcPr marL="21971" marR="21971" marT="10985" marB="1098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61081604"/>
                  </a:ext>
                </a:extLst>
              </a:tr>
            </a:tbl>
          </a:graphicData>
        </a:graphic>
      </p:graphicFrame>
      <p:sp>
        <p:nvSpPr>
          <p:cNvPr id="3" name="Text Placeholder 2">
            <a:extLst>
              <a:ext uri="{FF2B5EF4-FFF2-40B4-BE49-F238E27FC236}">
                <a16:creationId xmlns:a16="http://schemas.microsoft.com/office/drawing/2014/main" id="{AD442119-D05F-4872-B441-3C28D9D7E136}"/>
              </a:ext>
            </a:extLst>
          </p:cNvPr>
          <p:cNvSpPr>
            <a:spLocks noGrp="1"/>
          </p:cNvSpPr>
          <p:nvPr>
            <p:ph type="body" sz="quarter" idx="10"/>
          </p:nvPr>
        </p:nvSpPr>
        <p:spPr/>
        <p:txBody>
          <a:bodyPr/>
          <a:lstStyle/>
          <a:p>
            <a:r>
              <a:rPr lang="en-GB" dirty="0"/>
              <a:t>Single Sign-On Options (Application management)</a:t>
            </a:r>
          </a:p>
        </p:txBody>
      </p:sp>
      <p:sp>
        <p:nvSpPr>
          <p:cNvPr id="5" name="Text Placeholder 2">
            <a:extLst>
              <a:ext uri="{FF2B5EF4-FFF2-40B4-BE49-F238E27FC236}">
                <a16:creationId xmlns:a16="http://schemas.microsoft.com/office/drawing/2014/main" id="{892F0130-8B3E-4595-97B3-E7DAA2ED556E}"/>
              </a:ext>
            </a:extLst>
          </p:cNvPr>
          <p:cNvSpPr txBox="1">
            <a:spLocks/>
          </p:cNvSpPr>
          <p:nvPr/>
        </p:nvSpPr>
        <p:spPr>
          <a:xfrm>
            <a:off x="831600" y="5910085"/>
            <a:ext cx="10841182" cy="625475"/>
          </a:xfrm>
          <a:prstGeom prst="rect">
            <a:avLst/>
          </a:prstGeom>
        </p:spPr>
        <p:txBody>
          <a:bodyPr/>
          <a:lstStyle>
            <a:lvl1pPr marL="0" indent="0" algn="l" defTabSz="914400" rtl="0" eaLnBrk="1" latinLnBrk="0" hangingPunct="1">
              <a:lnSpc>
                <a:spcPct val="100000"/>
              </a:lnSpc>
              <a:spcBef>
                <a:spcPts val="0"/>
              </a:spcBef>
              <a:buFontTx/>
              <a:buNone/>
              <a:defRPr sz="38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latin typeface="Calibri Light" panose="020F0302020204030204" pitchFamily="34" charset="0"/>
                <a:cs typeface="Calibri Light" panose="020F0302020204030204" pitchFamily="34" charset="0"/>
              </a:rPr>
              <a:t>OpenID Connect and </a:t>
            </a:r>
            <a:r>
              <a:rPr lang="en-GB" sz="2000" dirty="0" err="1">
                <a:latin typeface="Calibri Light" panose="020F0302020204030204" pitchFamily="34" charset="0"/>
                <a:cs typeface="Calibri Light" panose="020F0302020204030204" pitchFamily="34" charset="0"/>
              </a:rPr>
              <a:t>Oauth</a:t>
            </a:r>
            <a:r>
              <a:rPr lang="en-GB" sz="2000" dirty="0">
                <a:latin typeface="Calibri Light" panose="020F0302020204030204" pitchFamily="34" charset="0"/>
                <a:cs typeface="Calibri Light" panose="020F0302020204030204" pitchFamily="34" charset="0"/>
              </a:rPr>
              <a:t> is the preferred.</a:t>
            </a:r>
          </a:p>
          <a:p>
            <a:r>
              <a:rPr lang="en-GB" sz="2000" dirty="0">
                <a:hlinkClick r:id="rId10"/>
              </a:rPr>
              <a:t>https://docs.microsoft.com/en-us/azure/active-directory/manage-apps/what-is-single-sign-on</a:t>
            </a:r>
            <a:endParaRPr lang="en-GB"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21309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6BC3F-2AD8-48FD-A351-613C86013C77}"/>
              </a:ext>
            </a:extLst>
          </p:cNvPr>
          <p:cNvSpPr>
            <a:spLocks noGrp="1"/>
          </p:cNvSpPr>
          <p:nvPr>
            <p:ph sz="half" idx="1"/>
          </p:nvPr>
        </p:nvSpPr>
        <p:spPr>
          <a:xfrm>
            <a:off x="831600" y="1319040"/>
            <a:ext cx="10841182" cy="4525963"/>
          </a:xfrm>
        </p:spPr>
        <p:txBody>
          <a:bodyPr/>
          <a:lstStyle/>
          <a:p>
            <a:pPr marL="0" indent="0">
              <a:buNone/>
            </a:pPr>
            <a:r>
              <a:rPr lang="en-GB" dirty="0"/>
              <a:t>In a hybrid scenario, Office365 uses a combination of ADConnect to synchronise the identities and credentials, and SAML method to authenticate against the on-premise Directory Service</a:t>
            </a:r>
          </a:p>
        </p:txBody>
      </p:sp>
      <p:sp>
        <p:nvSpPr>
          <p:cNvPr id="3" name="Text Placeholder 2">
            <a:extLst>
              <a:ext uri="{FF2B5EF4-FFF2-40B4-BE49-F238E27FC236}">
                <a16:creationId xmlns:a16="http://schemas.microsoft.com/office/drawing/2014/main" id="{D8A931E6-31D4-4EEB-99D2-388CC4D5895E}"/>
              </a:ext>
            </a:extLst>
          </p:cNvPr>
          <p:cNvSpPr>
            <a:spLocks noGrp="1"/>
          </p:cNvSpPr>
          <p:nvPr>
            <p:ph type="body" sz="quarter" idx="10"/>
          </p:nvPr>
        </p:nvSpPr>
        <p:spPr/>
        <p:txBody>
          <a:bodyPr/>
          <a:lstStyle/>
          <a:p>
            <a:r>
              <a:rPr lang="en-GB" dirty="0"/>
              <a:t>Office 365 - Hybrid Identity Example</a:t>
            </a:r>
          </a:p>
        </p:txBody>
      </p:sp>
      <p:pic>
        <p:nvPicPr>
          <p:cNvPr id="9218" name="Picture 2" descr="Image result for office 365 single sign on">
            <a:extLst>
              <a:ext uri="{FF2B5EF4-FFF2-40B4-BE49-F238E27FC236}">
                <a16:creationId xmlns:a16="http://schemas.microsoft.com/office/drawing/2014/main" id="{503185A0-4DAF-4F1A-BDA9-81895ECC4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99" y="2042690"/>
            <a:ext cx="10511385" cy="431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73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l="-3000" t="-11000" r="-3000" b="10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ED21D28-F907-4A62-98C0-2C3E38D71D36}"/>
              </a:ext>
            </a:extLst>
          </p:cNvPr>
          <p:cNvSpPr>
            <a:spLocks noGrp="1"/>
          </p:cNvSpPr>
          <p:nvPr>
            <p:ph type="body" sz="quarter" idx="10"/>
          </p:nvPr>
        </p:nvSpPr>
        <p:spPr/>
        <p:txBody>
          <a:bodyPr/>
          <a:lstStyle/>
          <a:p>
            <a:r>
              <a:rPr lang="en-GB" dirty="0"/>
              <a:t>Azure AD Security</a:t>
            </a:r>
          </a:p>
        </p:txBody>
      </p:sp>
    </p:spTree>
    <p:extLst>
      <p:ext uri="{BB962C8B-B14F-4D97-AF65-F5344CB8AC3E}">
        <p14:creationId xmlns:p14="http://schemas.microsoft.com/office/powerpoint/2010/main" val="4281982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C57C78-BBC1-4A3C-BCF3-3FDE8225617C}"/>
              </a:ext>
            </a:extLst>
          </p:cNvPr>
          <p:cNvSpPr>
            <a:spLocks noGrp="1"/>
          </p:cNvSpPr>
          <p:nvPr>
            <p:ph sz="half" idx="1"/>
          </p:nvPr>
        </p:nvSpPr>
        <p:spPr/>
        <p:txBody>
          <a:bodyPr/>
          <a:lstStyle/>
          <a:p>
            <a:pPr marL="0" indent="0">
              <a:buNone/>
            </a:pPr>
            <a:r>
              <a:rPr lang="en-GB" dirty="0"/>
              <a:t>Alex Weinert, Leads Microsoft's Identity Security and Protection team in 2018:</a:t>
            </a:r>
          </a:p>
          <a:p>
            <a:endParaRPr lang="en-GB" dirty="0"/>
          </a:p>
          <a:p>
            <a:pPr marL="0" indent="0">
              <a:buNone/>
            </a:pPr>
            <a:r>
              <a:rPr lang="en-GB" i="1" dirty="0"/>
              <a:t>Each day, our machine learning and heuristic systems provide risk scores for </a:t>
            </a:r>
            <a:r>
              <a:rPr lang="en-GB" b="1" u="sng" dirty="0"/>
              <a:t>18 billion login attempts</a:t>
            </a:r>
            <a:r>
              <a:rPr lang="en-GB" i="1" dirty="0"/>
              <a:t> for over </a:t>
            </a:r>
            <a:r>
              <a:rPr lang="en-GB" b="1" u="sng" dirty="0"/>
              <a:t>800 million distinct accounts</a:t>
            </a:r>
            <a:r>
              <a:rPr lang="en-GB" i="1" dirty="0"/>
              <a:t>, </a:t>
            </a:r>
            <a:r>
              <a:rPr lang="en-GB" b="1" u="sng" dirty="0"/>
              <a:t>300 million of which are discernibly done by adversaries</a:t>
            </a:r>
            <a:r>
              <a:rPr lang="en-GB" i="1" dirty="0"/>
              <a:t> (entities like: criminal actors, hackers).</a:t>
            </a:r>
          </a:p>
          <a:p>
            <a:pPr marL="0" indent="0">
              <a:buNone/>
            </a:pPr>
            <a:endParaRPr lang="en-GB" dirty="0"/>
          </a:p>
          <a:p>
            <a:pPr marL="0" indent="0">
              <a:buNone/>
            </a:pPr>
            <a:r>
              <a:rPr lang="en-GB" dirty="0"/>
              <a:t>Breach replay:	4.6BN attacks detected in May 2018</a:t>
            </a:r>
          </a:p>
          <a:p>
            <a:pPr marL="0" indent="0">
              <a:buNone/>
            </a:pPr>
            <a:r>
              <a:rPr lang="en-GB" dirty="0"/>
              <a:t>Password spray: 	350k in April 2018</a:t>
            </a:r>
          </a:p>
          <a:p>
            <a:pPr marL="0" indent="0">
              <a:buNone/>
            </a:pPr>
            <a:r>
              <a:rPr lang="en-GB" dirty="0"/>
              <a:t>Phishing: 		This is hard to quantify exactly, but we saw 23M risk events in March 2018, many of 					which are phish related</a:t>
            </a:r>
          </a:p>
        </p:txBody>
      </p:sp>
      <p:sp>
        <p:nvSpPr>
          <p:cNvPr id="3" name="Text Placeholder 2">
            <a:extLst>
              <a:ext uri="{FF2B5EF4-FFF2-40B4-BE49-F238E27FC236}">
                <a16:creationId xmlns:a16="http://schemas.microsoft.com/office/drawing/2014/main" id="{7797FD25-E686-4E32-B3F9-90CA913D8565}"/>
              </a:ext>
            </a:extLst>
          </p:cNvPr>
          <p:cNvSpPr>
            <a:spLocks noGrp="1"/>
          </p:cNvSpPr>
          <p:nvPr>
            <p:ph type="body" sz="quarter" idx="10"/>
          </p:nvPr>
        </p:nvSpPr>
        <p:spPr/>
        <p:txBody>
          <a:bodyPr/>
          <a:lstStyle/>
          <a:p>
            <a:r>
              <a:rPr lang="en-GB" dirty="0"/>
              <a:t>The need for security</a:t>
            </a:r>
          </a:p>
        </p:txBody>
      </p:sp>
    </p:spTree>
    <p:extLst>
      <p:ext uri="{BB962C8B-B14F-4D97-AF65-F5344CB8AC3E}">
        <p14:creationId xmlns:p14="http://schemas.microsoft.com/office/powerpoint/2010/main" val="120598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BA4AB8-9CC3-4123-9A15-697E88DBDFBE}"/>
              </a:ext>
            </a:extLst>
          </p:cNvPr>
          <p:cNvSpPr>
            <a:spLocks noGrp="1"/>
          </p:cNvSpPr>
          <p:nvPr>
            <p:ph sz="half" idx="1"/>
          </p:nvPr>
        </p:nvSpPr>
        <p:spPr/>
        <p:txBody>
          <a:bodyPr/>
          <a:lstStyle/>
          <a:p>
            <a:r>
              <a:rPr lang="en-GB" dirty="0"/>
              <a:t>Typically included as part of EMS E3 and EMS E5, but can be subscribed to separately</a:t>
            </a:r>
          </a:p>
          <a:p>
            <a:endParaRPr lang="en-GB" dirty="0"/>
          </a:p>
          <a:p>
            <a:endParaRPr lang="en-GB" dirty="0"/>
          </a:p>
        </p:txBody>
      </p:sp>
      <p:sp>
        <p:nvSpPr>
          <p:cNvPr id="3" name="Text Placeholder 2">
            <a:extLst>
              <a:ext uri="{FF2B5EF4-FFF2-40B4-BE49-F238E27FC236}">
                <a16:creationId xmlns:a16="http://schemas.microsoft.com/office/drawing/2014/main" id="{23A45A48-1681-4E2D-B38A-B77C2F3D7BA6}"/>
              </a:ext>
            </a:extLst>
          </p:cNvPr>
          <p:cNvSpPr>
            <a:spLocks noGrp="1"/>
          </p:cNvSpPr>
          <p:nvPr>
            <p:ph type="body" sz="quarter" idx="10"/>
          </p:nvPr>
        </p:nvSpPr>
        <p:spPr/>
        <p:txBody>
          <a:bodyPr/>
          <a:lstStyle/>
          <a:p>
            <a:r>
              <a:rPr lang="en-GB" dirty="0"/>
              <a:t>Azure AD Premium P1 &amp; P2</a:t>
            </a:r>
          </a:p>
        </p:txBody>
      </p:sp>
      <p:graphicFrame>
        <p:nvGraphicFramePr>
          <p:cNvPr id="4" name="Table 3">
            <a:extLst>
              <a:ext uri="{FF2B5EF4-FFF2-40B4-BE49-F238E27FC236}">
                <a16:creationId xmlns:a16="http://schemas.microsoft.com/office/drawing/2014/main" id="{505B33E0-4891-49C2-B254-F80C20F84CA1}"/>
              </a:ext>
            </a:extLst>
          </p:cNvPr>
          <p:cNvGraphicFramePr>
            <a:graphicFrameLocks noGrp="1"/>
          </p:cNvGraphicFramePr>
          <p:nvPr>
            <p:extLst>
              <p:ext uri="{D42A27DB-BD31-4B8C-83A1-F6EECF244321}">
                <p14:modId xmlns:p14="http://schemas.microsoft.com/office/powerpoint/2010/main" val="2392337166"/>
              </p:ext>
            </p:extLst>
          </p:nvPr>
        </p:nvGraphicFramePr>
        <p:xfrm>
          <a:off x="831600" y="2322513"/>
          <a:ext cx="10364719" cy="4031485"/>
        </p:xfrm>
        <a:graphic>
          <a:graphicData uri="http://schemas.openxmlformats.org/drawingml/2006/table">
            <a:tbl>
              <a:tblPr>
                <a:tableStyleId>{5C22544A-7EE6-4342-B048-85BDC9FD1C3A}</a:tableStyleId>
              </a:tblPr>
              <a:tblGrid>
                <a:gridCol w="3731299">
                  <a:extLst>
                    <a:ext uri="{9D8B030D-6E8A-4147-A177-3AD203B41FA5}">
                      <a16:colId xmlns:a16="http://schemas.microsoft.com/office/drawing/2014/main" val="2868199295"/>
                    </a:ext>
                  </a:extLst>
                </a:gridCol>
                <a:gridCol w="1658355">
                  <a:extLst>
                    <a:ext uri="{9D8B030D-6E8A-4147-A177-3AD203B41FA5}">
                      <a16:colId xmlns:a16="http://schemas.microsoft.com/office/drawing/2014/main" val="4293460939"/>
                    </a:ext>
                  </a:extLst>
                </a:gridCol>
                <a:gridCol w="1658355">
                  <a:extLst>
                    <a:ext uri="{9D8B030D-6E8A-4147-A177-3AD203B41FA5}">
                      <a16:colId xmlns:a16="http://schemas.microsoft.com/office/drawing/2014/main" val="2347841678"/>
                    </a:ext>
                  </a:extLst>
                </a:gridCol>
                <a:gridCol w="1658355">
                  <a:extLst>
                    <a:ext uri="{9D8B030D-6E8A-4147-A177-3AD203B41FA5}">
                      <a16:colId xmlns:a16="http://schemas.microsoft.com/office/drawing/2014/main" val="321530900"/>
                    </a:ext>
                  </a:extLst>
                </a:gridCol>
                <a:gridCol w="1658355">
                  <a:extLst>
                    <a:ext uri="{9D8B030D-6E8A-4147-A177-3AD203B41FA5}">
                      <a16:colId xmlns:a16="http://schemas.microsoft.com/office/drawing/2014/main" val="3558484248"/>
                    </a:ext>
                  </a:extLst>
                </a:gridCol>
              </a:tblGrid>
              <a:tr h="304723">
                <a:tc>
                  <a:txBody>
                    <a:bodyPr/>
                    <a:lstStyle/>
                    <a:p>
                      <a:pPr algn="l" fontAlgn="b"/>
                      <a:r>
                        <a:rPr lang="en-GB" sz="1600" u="none" strike="noStrike" dirty="0">
                          <a:solidFill>
                            <a:srgbClr val="585857"/>
                          </a:solidFill>
                          <a:effectLst/>
                        </a:rPr>
                        <a:t> </a:t>
                      </a:r>
                      <a:endParaRPr lang="en-GB" sz="1600" b="0" i="0" u="none" strike="noStrike" dirty="0">
                        <a:solidFill>
                          <a:srgbClr val="585857"/>
                        </a:solidFill>
                        <a:effectLst/>
                        <a:latin typeface="Calibri" panose="020F050202020403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585857"/>
                          </a:solidFill>
                          <a:effectLst/>
                        </a:rPr>
                        <a:t>FREE</a:t>
                      </a:r>
                      <a:endParaRPr lang="en-GB" sz="1600" b="0" i="0" u="none" strike="noStrike" dirty="0">
                        <a:solidFill>
                          <a:srgbClr val="585857"/>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a:solidFill>
                            <a:srgbClr val="585857"/>
                          </a:solidFill>
                          <a:effectLst/>
                        </a:rPr>
                        <a:t>OFFICE 365 APPS</a:t>
                      </a:r>
                      <a:endParaRPr lang="en-GB" sz="1600" b="0" i="0" u="none" strike="noStrike">
                        <a:solidFill>
                          <a:srgbClr val="585857"/>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a:solidFill>
                            <a:srgbClr val="585857"/>
                          </a:solidFill>
                          <a:effectLst/>
                        </a:rPr>
                        <a:t>PREMIUM P1</a:t>
                      </a:r>
                      <a:endParaRPr lang="en-GB" sz="1600" b="0" i="0" u="none" strike="noStrike">
                        <a:solidFill>
                          <a:srgbClr val="585857"/>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585857"/>
                          </a:solidFill>
                          <a:effectLst/>
                        </a:rPr>
                        <a:t>PREMIUM P2</a:t>
                      </a:r>
                      <a:endParaRPr lang="en-GB" sz="1600" b="0" i="0" u="none" strike="noStrike" dirty="0">
                        <a:solidFill>
                          <a:srgbClr val="585857"/>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2005805"/>
                  </a:ext>
                </a:extLst>
              </a:tr>
              <a:tr h="633824">
                <a:tc>
                  <a:txBody>
                    <a:bodyPr/>
                    <a:lstStyle/>
                    <a:p>
                      <a:pPr algn="l" fontAlgn="b"/>
                      <a:r>
                        <a:rPr lang="en-GB" sz="1600" u="none" strike="noStrike" dirty="0">
                          <a:solidFill>
                            <a:srgbClr val="585857"/>
                          </a:solidFill>
                          <a:effectLst/>
                        </a:rPr>
                        <a:t>Single sign-on (SSO)</a:t>
                      </a:r>
                      <a:endParaRPr lang="en-GB" sz="1600" b="0" i="0" u="none" strike="noStrike" dirty="0">
                        <a:solidFill>
                          <a:srgbClr val="585857"/>
                        </a:solidFill>
                        <a:effectLst/>
                        <a:latin typeface="Calibri" panose="020F050202020403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585857"/>
                          </a:solidFill>
                          <a:effectLst/>
                        </a:rPr>
                        <a:t>up to ten apps</a:t>
                      </a:r>
                      <a:endParaRPr lang="en-GB" sz="1600" b="0" i="0" u="none" strike="noStrike" dirty="0">
                        <a:solidFill>
                          <a:srgbClr val="585857"/>
                        </a:solidFill>
                        <a:effectLst/>
                        <a:latin typeface="Calibri" panose="020F0502020204030204" pitchFamily="34" charset="0"/>
                      </a:endParaRPr>
                    </a:p>
                  </a:txBody>
                  <a:tcPr marL="9525" marR="9525"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585857"/>
                          </a:solidFill>
                          <a:effectLst/>
                        </a:rPr>
                        <a:t>up to ten apps</a:t>
                      </a:r>
                      <a:endParaRPr lang="en-GB" sz="1600" b="0" i="0" u="none" strike="noStrike" dirty="0">
                        <a:solidFill>
                          <a:srgbClr val="585857"/>
                        </a:solidFill>
                        <a:effectLst/>
                        <a:latin typeface="Calibri" panose="020F0502020204030204" pitchFamily="34" charset="0"/>
                      </a:endParaRPr>
                    </a:p>
                  </a:txBody>
                  <a:tcPr marL="9525" marR="9525"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a:solidFill>
                            <a:srgbClr val="585857"/>
                          </a:solidFill>
                          <a:effectLst/>
                        </a:rPr>
                        <a:t>unlimited</a:t>
                      </a:r>
                      <a:endParaRPr lang="en-GB" sz="1600" b="0" i="0" u="none" strike="noStrike">
                        <a:solidFill>
                          <a:srgbClr val="585857"/>
                        </a:solidFill>
                        <a:effectLst/>
                        <a:latin typeface="Calibri" panose="020F0502020204030204" pitchFamily="34" charset="0"/>
                      </a:endParaRPr>
                    </a:p>
                  </a:txBody>
                  <a:tcPr marL="9525" marR="9525"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585857"/>
                          </a:solidFill>
                          <a:effectLst/>
                        </a:rPr>
                        <a:t>unlimited</a:t>
                      </a:r>
                      <a:endParaRPr lang="en-GB" sz="1600" b="0" i="0" u="none" strike="noStrike" dirty="0">
                        <a:solidFill>
                          <a:srgbClr val="585857"/>
                        </a:solidFill>
                        <a:effectLst/>
                        <a:latin typeface="Calibri" panose="020F0502020204030204" pitchFamily="34" charset="0"/>
                      </a:endParaRPr>
                    </a:p>
                  </a:txBody>
                  <a:tcPr marL="9525" marR="9525" marT="114300" marB="11430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473355"/>
                  </a:ext>
                </a:extLst>
              </a:tr>
              <a:tr h="624682">
                <a:tc>
                  <a:txBody>
                    <a:bodyPr/>
                    <a:lstStyle/>
                    <a:p>
                      <a:pPr algn="l" fontAlgn="b"/>
                      <a:r>
                        <a:rPr lang="en-GB" sz="1600" u="none" strike="noStrike" dirty="0">
                          <a:solidFill>
                            <a:srgbClr val="585857"/>
                          </a:solidFill>
                          <a:effectLst/>
                        </a:rPr>
                        <a:t>Self-service password </a:t>
                      </a:r>
                      <a:br>
                        <a:rPr lang="en-GB" sz="1600" u="none" strike="noStrike" dirty="0">
                          <a:solidFill>
                            <a:srgbClr val="585857"/>
                          </a:solidFill>
                          <a:effectLst/>
                        </a:rPr>
                      </a:br>
                      <a:r>
                        <a:rPr lang="en-GB" sz="1600" u="none" strike="noStrike" dirty="0">
                          <a:solidFill>
                            <a:srgbClr val="585857"/>
                          </a:solidFill>
                          <a:effectLst/>
                        </a:rPr>
                        <a:t>with on-premises write-back</a:t>
                      </a:r>
                      <a:endParaRPr lang="en-GB" sz="1600" b="0" i="0" u="none" strike="noStrike" dirty="0">
                        <a:solidFill>
                          <a:srgbClr val="585857"/>
                        </a:solidFill>
                        <a:effectLst/>
                        <a:latin typeface="Calibri" panose="020F050202020403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Webdings" panose="05030102010509060703" pitchFamily="18" charset="2"/>
                        </a:rPr>
                        <a:t>r</a:t>
                      </a:r>
                      <a:endParaRPr lang="en-GB" sz="1600" b="0" i="0" u="none" strike="noStrike" dirty="0">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Webdings" panose="05030102010509060703" pitchFamily="18" charset="2"/>
                        </a:rPr>
                        <a:t>r</a:t>
                      </a:r>
                      <a:endParaRPr lang="en-GB" sz="1600" b="0" i="0" u="none" strike="noStrike" dirty="0">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2400" u="none" strike="noStrike" dirty="0">
                          <a:solidFill>
                            <a:srgbClr val="00B050"/>
                          </a:solidFill>
                          <a:effectLst/>
                          <a:latin typeface="Webdings" panose="05030102010509060703" pitchFamily="18" charset="2"/>
                        </a:rPr>
                        <a:t>a</a:t>
                      </a:r>
                      <a:endParaRPr lang="en-GB" sz="2400" b="0" i="0" u="none" strike="noStrike" dirty="0">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2400" u="none" strike="noStrike" dirty="0">
                          <a:solidFill>
                            <a:srgbClr val="00B050"/>
                          </a:solidFill>
                          <a:effectLst/>
                          <a:latin typeface="Webdings" panose="05030102010509060703" pitchFamily="18" charset="2"/>
                        </a:rPr>
                        <a:t>a</a:t>
                      </a:r>
                      <a:endParaRPr lang="en-GB" sz="2400" b="0" i="0" u="none" strike="noStrike" dirty="0">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2431534"/>
                  </a:ext>
                </a:extLst>
              </a:tr>
              <a:tr h="411376">
                <a:tc>
                  <a:txBody>
                    <a:bodyPr/>
                    <a:lstStyle/>
                    <a:p>
                      <a:pPr algn="l" fontAlgn="b"/>
                      <a:r>
                        <a:rPr lang="en-GB" sz="1600" u="none" strike="noStrike" dirty="0">
                          <a:solidFill>
                            <a:srgbClr val="585857"/>
                          </a:solidFill>
                          <a:effectLst/>
                        </a:rPr>
                        <a:t>Microsoft Cloud App Discovery</a:t>
                      </a:r>
                      <a:endParaRPr lang="en-GB" sz="1600" b="0" i="0" u="none" strike="noStrike" dirty="0">
                        <a:solidFill>
                          <a:srgbClr val="585857"/>
                        </a:solidFill>
                        <a:effectLst/>
                        <a:latin typeface="Calibri" panose="020F050202020403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Webdings" panose="05030102010509060703" pitchFamily="18" charset="2"/>
                        </a:rPr>
                        <a:t>r</a:t>
                      </a:r>
                      <a:endParaRPr lang="en-GB" sz="1600" b="0" i="0" u="none" strike="noStrike" dirty="0">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a:solidFill>
                            <a:srgbClr val="FF0000"/>
                          </a:solidFill>
                          <a:effectLst/>
                          <a:latin typeface="Webdings" panose="05030102010509060703" pitchFamily="18" charset="2"/>
                        </a:rPr>
                        <a:t>r</a:t>
                      </a:r>
                      <a:endParaRPr lang="en-GB" sz="1600" b="0" i="0" u="none" strike="noStrike">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2400" u="none" strike="noStrike" dirty="0">
                          <a:solidFill>
                            <a:srgbClr val="00B050"/>
                          </a:solidFill>
                          <a:effectLst/>
                          <a:latin typeface="Webdings" panose="05030102010509060703" pitchFamily="18" charset="2"/>
                        </a:rPr>
                        <a:t>a</a:t>
                      </a:r>
                      <a:endParaRPr lang="en-GB" sz="2400" b="0" i="0" u="none" strike="noStrike" dirty="0">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2400" u="none" strike="noStrike" dirty="0">
                          <a:solidFill>
                            <a:srgbClr val="00B050"/>
                          </a:solidFill>
                          <a:effectLst/>
                          <a:latin typeface="Webdings" panose="05030102010509060703" pitchFamily="18" charset="2"/>
                        </a:rPr>
                        <a:t>a</a:t>
                      </a:r>
                      <a:endParaRPr lang="en-GB" sz="2400" b="0" i="0" u="none" strike="noStrike" dirty="0">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041688"/>
                  </a:ext>
                </a:extLst>
              </a:tr>
              <a:tr h="411376">
                <a:tc>
                  <a:txBody>
                    <a:bodyPr/>
                    <a:lstStyle/>
                    <a:p>
                      <a:pPr algn="l" fontAlgn="b"/>
                      <a:r>
                        <a:rPr lang="en-GB" sz="1600" u="none" strike="noStrike" dirty="0">
                          <a:solidFill>
                            <a:srgbClr val="585857"/>
                          </a:solidFill>
                          <a:effectLst/>
                        </a:rPr>
                        <a:t>Advanced security and usage reports</a:t>
                      </a:r>
                      <a:endParaRPr lang="en-GB" sz="1600" b="0" i="0" u="none" strike="noStrike" dirty="0">
                        <a:solidFill>
                          <a:srgbClr val="585857"/>
                        </a:solidFill>
                        <a:effectLst/>
                        <a:latin typeface="Calibri" panose="020F050202020403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a:solidFill>
                            <a:srgbClr val="FF0000"/>
                          </a:solidFill>
                          <a:effectLst/>
                          <a:latin typeface="Webdings" panose="05030102010509060703" pitchFamily="18" charset="2"/>
                        </a:rPr>
                        <a:t>r</a:t>
                      </a:r>
                      <a:endParaRPr lang="en-GB" sz="1600" b="0" i="0" u="none" strike="noStrike">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a:solidFill>
                            <a:srgbClr val="FF0000"/>
                          </a:solidFill>
                          <a:effectLst/>
                          <a:latin typeface="Webdings" panose="05030102010509060703" pitchFamily="18" charset="2"/>
                        </a:rPr>
                        <a:t>r</a:t>
                      </a:r>
                      <a:endParaRPr lang="en-GB" sz="1600" b="0" i="0" u="none" strike="noStrike">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2400" u="none" strike="noStrike" dirty="0">
                          <a:solidFill>
                            <a:srgbClr val="00B050"/>
                          </a:solidFill>
                          <a:effectLst/>
                          <a:latin typeface="Webdings" panose="05030102010509060703" pitchFamily="18" charset="2"/>
                        </a:rPr>
                        <a:t>a</a:t>
                      </a:r>
                      <a:endParaRPr lang="en-GB" sz="2400" b="0" i="0" u="none" strike="noStrike" dirty="0">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2400" u="none" strike="noStrike" dirty="0">
                          <a:solidFill>
                            <a:srgbClr val="00B050"/>
                          </a:solidFill>
                          <a:effectLst/>
                          <a:latin typeface="Webdings" panose="05030102010509060703" pitchFamily="18" charset="2"/>
                        </a:rPr>
                        <a:t>a</a:t>
                      </a:r>
                      <a:endParaRPr lang="en-GB" sz="2400" b="0" i="0" u="none" strike="noStrike" dirty="0">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8751963"/>
                  </a:ext>
                </a:extLst>
              </a:tr>
              <a:tr h="411376">
                <a:tc>
                  <a:txBody>
                    <a:bodyPr/>
                    <a:lstStyle/>
                    <a:p>
                      <a:pPr algn="l" fontAlgn="b"/>
                      <a:r>
                        <a:rPr lang="en-GB" sz="1600" u="none" strike="noStrike" dirty="0">
                          <a:solidFill>
                            <a:srgbClr val="585857"/>
                          </a:solidFill>
                          <a:effectLst/>
                        </a:rPr>
                        <a:t>Dynamic groups</a:t>
                      </a:r>
                      <a:endParaRPr lang="en-GB" sz="1600" b="0" i="0" u="none" strike="noStrike" dirty="0">
                        <a:solidFill>
                          <a:srgbClr val="585857"/>
                        </a:solidFill>
                        <a:effectLst/>
                        <a:latin typeface="Calibri" panose="020F050202020403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a:solidFill>
                            <a:srgbClr val="FF0000"/>
                          </a:solidFill>
                          <a:effectLst/>
                          <a:latin typeface="Webdings" panose="05030102010509060703" pitchFamily="18" charset="2"/>
                        </a:rPr>
                        <a:t>r</a:t>
                      </a:r>
                      <a:endParaRPr lang="en-GB" sz="1600" b="0" i="0" u="none" strike="noStrike">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Webdings" panose="05030102010509060703" pitchFamily="18" charset="2"/>
                        </a:rPr>
                        <a:t>r</a:t>
                      </a:r>
                      <a:endParaRPr lang="en-GB" sz="1600" b="0" i="0" u="none" strike="noStrike" dirty="0">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2400" u="none" strike="noStrike">
                          <a:solidFill>
                            <a:srgbClr val="00B050"/>
                          </a:solidFill>
                          <a:effectLst/>
                          <a:latin typeface="Webdings" panose="05030102010509060703" pitchFamily="18" charset="2"/>
                        </a:rPr>
                        <a:t>a</a:t>
                      </a:r>
                      <a:endParaRPr lang="en-GB" sz="2400" b="0" i="0" u="none" strike="noStrike">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2400" u="none" strike="noStrike" dirty="0">
                          <a:solidFill>
                            <a:srgbClr val="00B050"/>
                          </a:solidFill>
                          <a:effectLst/>
                          <a:latin typeface="Webdings" panose="05030102010509060703" pitchFamily="18" charset="2"/>
                        </a:rPr>
                        <a:t>a</a:t>
                      </a:r>
                      <a:endParaRPr lang="en-GB" sz="2400" b="0" i="0" u="none" strike="noStrike" dirty="0">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6185266"/>
                  </a:ext>
                </a:extLst>
              </a:tr>
              <a:tr h="411376">
                <a:tc>
                  <a:txBody>
                    <a:bodyPr/>
                    <a:lstStyle/>
                    <a:p>
                      <a:pPr algn="l" fontAlgn="b"/>
                      <a:r>
                        <a:rPr lang="en-GB" sz="1600" u="none" strike="noStrike" dirty="0">
                          <a:solidFill>
                            <a:srgbClr val="585857"/>
                          </a:solidFill>
                          <a:effectLst/>
                        </a:rPr>
                        <a:t>Conditional Access</a:t>
                      </a:r>
                      <a:endParaRPr lang="en-GB" sz="1600" b="0" i="0" u="none" strike="noStrike" dirty="0">
                        <a:solidFill>
                          <a:srgbClr val="585857"/>
                        </a:solidFill>
                        <a:effectLst/>
                        <a:latin typeface="Calibri" panose="020F050202020403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a:solidFill>
                            <a:srgbClr val="FF0000"/>
                          </a:solidFill>
                          <a:effectLst/>
                          <a:latin typeface="Webdings" panose="05030102010509060703" pitchFamily="18" charset="2"/>
                        </a:rPr>
                        <a:t>r</a:t>
                      </a:r>
                      <a:endParaRPr lang="en-GB" sz="1600" b="0" i="0" u="none" strike="noStrike">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Webdings" panose="05030102010509060703" pitchFamily="18" charset="2"/>
                        </a:rPr>
                        <a:t>r</a:t>
                      </a:r>
                      <a:endParaRPr lang="en-GB" sz="1600" b="0" i="0" u="none" strike="noStrike" dirty="0">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2400" u="none" strike="noStrike" dirty="0">
                          <a:solidFill>
                            <a:srgbClr val="00B050"/>
                          </a:solidFill>
                          <a:effectLst/>
                          <a:latin typeface="Webdings" panose="05030102010509060703" pitchFamily="18" charset="2"/>
                        </a:rPr>
                        <a:t>a</a:t>
                      </a:r>
                      <a:endParaRPr lang="en-GB" sz="2400" b="0" i="0" u="none" strike="noStrike" dirty="0">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2400" u="none" strike="noStrike" dirty="0">
                          <a:solidFill>
                            <a:srgbClr val="00B050"/>
                          </a:solidFill>
                          <a:effectLst/>
                          <a:latin typeface="Webdings" panose="05030102010509060703" pitchFamily="18" charset="2"/>
                        </a:rPr>
                        <a:t>a</a:t>
                      </a:r>
                      <a:endParaRPr lang="en-GB" sz="2400" b="0" i="0" u="none" strike="noStrike" dirty="0">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3138646"/>
                  </a:ext>
                </a:extLst>
              </a:tr>
              <a:tr h="411376">
                <a:tc>
                  <a:txBody>
                    <a:bodyPr/>
                    <a:lstStyle/>
                    <a:p>
                      <a:pPr algn="l" fontAlgn="b"/>
                      <a:r>
                        <a:rPr lang="en-GB" sz="1600" u="none" strike="noStrike" dirty="0">
                          <a:solidFill>
                            <a:srgbClr val="585857"/>
                          </a:solidFill>
                          <a:effectLst/>
                        </a:rPr>
                        <a:t>Identity protection</a:t>
                      </a:r>
                      <a:endParaRPr lang="en-GB" sz="1600" b="0" i="0" u="none" strike="noStrike" dirty="0">
                        <a:solidFill>
                          <a:srgbClr val="585857"/>
                        </a:solidFill>
                        <a:effectLst/>
                        <a:latin typeface="Calibri" panose="020F050202020403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a:solidFill>
                            <a:srgbClr val="FF0000"/>
                          </a:solidFill>
                          <a:effectLst/>
                          <a:latin typeface="Webdings" panose="05030102010509060703" pitchFamily="18" charset="2"/>
                        </a:rPr>
                        <a:t>r</a:t>
                      </a:r>
                      <a:endParaRPr lang="en-GB" sz="1600" b="0" i="0" u="none" strike="noStrike">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Webdings" panose="05030102010509060703" pitchFamily="18" charset="2"/>
                        </a:rPr>
                        <a:t>r</a:t>
                      </a:r>
                      <a:endParaRPr lang="en-GB" sz="1600" b="0" i="0" u="none" strike="noStrike" dirty="0">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Webdings" panose="05030102010509060703" pitchFamily="18" charset="2"/>
                        </a:rPr>
                        <a:t>r</a:t>
                      </a:r>
                      <a:endParaRPr lang="en-GB" sz="1600" b="0" i="0" u="none" strike="noStrike" dirty="0">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2400" u="none" strike="noStrike" dirty="0">
                          <a:solidFill>
                            <a:srgbClr val="00B050"/>
                          </a:solidFill>
                          <a:effectLst/>
                          <a:latin typeface="Webdings" panose="05030102010509060703" pitchFamily="18" charset="2"/>
                        </a:rPr>
                        <a:t>a</a:t>
                      </a:r>
                      <a:endParaRPr lang="en-GB" sz="2400" b="0" i="0" u="none" strike="noStrike" dirty="0">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3500246"/>
                  </a:ext>
                </a:extLst>
              </a:tr>
              <a:tr h="411376">
                <a:tc>
                  <a:txBody>
                    <a:bodyPr/>
                    <a:lstStyle/>
                    <a:p>
                      <a:pPr algn="l" fontAlgn="b"/>
                      <a:r>
                        <a:rPr lang="en-GB" sz="1600" u="none" strike="noStrike" dirty="0">
                          <a:solidFill>
                            <a:srgbClr val="585857"/>
                          </a:solidFill>
                          <a:effectLst/>
                        </a:rPr>
                        <a:t>Identity Governance</a:t>
                      </a:r>
                      <a:endParaRPr lang="en-GB" sz="1600" b="0" i="0" u="none" strike="noStrike" dirty="0">
                        <a:solidFill>
                          <a:srgbClr val="585857"/>
                        </a:solidFill>
                        <a:effectLst/>
                        <a:latin typeface="Calibri" panose="020F050202020403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a:solidFill>
                            <a:srgbClr val="FF0000"/>
                          </a:solidFill>
                          <a:effectLst/>
                          <a:latin typeface="Webdings" panose="05030102010509060703" pitchFamily="18" charset="2"/>
                        </a:rPr>
                        <a:t>r</a:t>
                      </a:r>
                      <a:endParaRPr lang="en-GB" sz="1600" b="0" i="0" u="none" strike="noStrike">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Webdings" panose="05030102010509060703" pitchFamily="18" charset="2"/>
                        </a:rPr>
                        <a:t>r</a:t>
                      </a:r>
                      <a:endParaRPr lang="en-GB" sz="1600" b="0" i="0" u="none" strike="noStrike" dirty="0">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GB" sz="1600" u="none" strike="noStrike" dirty="0">
                          <a:solidFill>
                            <a:srgbClr val="FF0000"/>
                          </a:solidFill>
                          <a:effectLst/>
                          <a:latin typeface="Webdings" panose="05030102010509060703" pitchFamily="18" charset="2"/>
                        </a:rPr>
                        <a:t>r</a:t>
                      </a:r>
                      <a:endParaRPr lang="en-GB" sz="1600" b="0" i="0" u="none" strike="noStrike" dirty="0">
                        <a:solidFill>
                          <a:srgbClr val="FF000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GB" sz="2400" u="none" strike="noStrike" dirty="0">
                          <a:solidFill>
                            <a:srgbClr val="00B050"/>
                          </a:solidFill>
                          <a:effectLst/>
                          <a:latin typeface="Webdings" panose="05030102010509060703" pitchFamily="18" charset="2"/>
                        </a:rPr>
                        <a:t>a</a:t>
                      </a:r>
                      <a:endParaRPr lang="en-GB" sz="2400" b="0" i="0" u="none" strike="noStrike" dirty="0">
                        <a:solidFill>
                          <a:srgbClr val="00B050"/>
                        </a:solidFill>
                        <a:effectLst/>
                        <a:latin typeface="Webdings" panose="05030102010509060703" pitchFamily="18" charset="2"/>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4137757"/>
                  </a:ext>
                </a:extLst>
              </a:tr>
            </a:tbl>
          </a:graphicData>
        </a:graphic>
      </p:graphicFrame>
      <p:sp>
        <p:nvSpPr>
          <p:cNvPr id="5" name="Oval 4">
            <a:extLst>
              <a:ext uri="{FF2B5EF4-FFF2-40B4-BE49-F238E27FC236}">
                <a16:creationId xmlns:a16="http://schemas.microsoft.com/office/drawing/2014/main" id="{94120455-CBCF-4C98-B5DF-3B455F0CAB80}"/>
              </a:ext>
            </a:extLst>
          </p:cNvPr>
          <p:cNvSpPr/>
          <p:nvPr/>
        </p:nvSpPr>
        <p:spPr>
          <a:xfrm>
            <a:off x="640080" y="5173200"/>
            <a:ext cx="1930400" cy="313200"/>
          </a:xfrm>
          <a:prstGeom prst="ellipse">
            <a:avLst/>
          </a:prstGeom>
          <a:noFill/>
          <a:ln w="19050">
            <a:solidFill>
              <a:srgbClr val="D022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F4A282BD-D4AB-4794-9C7E-568BE4FA2C78}"/>
              </a:ext>
            </a:extLst>
          </p:cNvPr>
          <p:cNvSpPr/>
          <p:nvPr/>
        </p:nvSpPr>
        <p:spPr>
          <a:xfrm>
            <a:off x="640080" y="5576021"/>
            <a:ext cx="1930400" cy="313200"/>
          </a:xfrm>
          <a:prstGeom prst="ellipse">
            <a:avLst/>
          </a:prstGeom>
          <a:noFill/>
          <a:ln w="19050">
            <a:solidFill>
              <a:srgbClr val="D022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72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1225885-62A0-4C86-BEDB-8C95A3F5CD42}"/>
              </a:ext>
            </a:extLst>
          </p:cNvPr>
          <p:cNvSpPr>
            <a:spLocks noGrp="1"/>
          </p:cNvSpPr>
          <p:nvPr>
            <p:ph sz="half" idx="1"/>
          </p:nvPr>
        </p:nvSpPr>
        <p:spPr>
          <a:xfrm>
            <a:off x="831600" y="1534160"/>
            <a:ext cx="10374880" cy="2682241"/>
          </a:xfrm>
        </p:spPr>
        <p:txBody>
          <a:bodyPr/>
          <a:lstStyle/>
          <a:p>
            <a:r>
              <a:rPr lang="en-GB" dirty="0"/>
              <a:t>Can use Azure MFA, or 3</a:t>
            </a:r>
            <a:r>
              <a:rPr lang="en-GB" baseline="30000" dirty="0"/>
              <a:t>rd</a:t>
            </a:r>
            <a:r>
              <a:rPr lang="en-GB" dirty="0"/>
              <a:t> party provider 2-factor</a:t>
            </a:r>
          </a:p>
          <a:p>
            <a:endParaRPr lang="en-GB" dirty="0"/>
          </a:p>
          <a:p>
            <a:r>
              <a:rPr lang="en-GB" dirty="0"/>
              <a:t>Azure MFA Included as part of both AD Premium P1 and P2</a:t>
            </a:r>
          </a:p>
          <a:p>
            <a:endParaRPr lang="en-GB" dirty="0"/>
          </a:p>
          <a:p>
            <a:r>
              <a:rPr lang="en-GB" dirty="0"/>
              <a:t>Provides a 2</a:t>
            </a:r>
            <a:r>
              <a:rPr lang="en-GB" baseline="30000" dirty="0"/>
              <a:t>nd</a:t>
            </a:r>
            <a:r>
              <a:rPr lang="en-GB" dirty="0"/>
              <a:t> factor of authentication via Text, Phone Call or Authenticator App</a:t>
            </a:r>
          </a:p>
          <a:p>
            <a:endParaRPr lang="en-GB" dirty="0"/>
          </a:p>
          <a:p>
            <a:r>
              <a:rPr lang="en-GB" dirty="0"/>
              <a:t>As with any 2</a:t>
            </a:r>
            <a:r>
              <a:rPr lang="en-GB" baseline="30000" dirty="0"/>
              <a:t>nd</a:t>
            </a:r>
            <a:r>
              <a:rPr lang="en-GB" dirty="0"/>
              <a:t> factor in Azure AD, can be called using Conditional Access</a:t>
            </a:r>
          </a:p>
        </p:txBody>
      </p:sp>
      <p:sp>
        <p:nvSpPr>
          <p:cNvPr id="3" name="Text Placeholder 2">
            <a:extLst>
              <a:ext uri="{FF2B5EF4-FFF2-40B4-BE49-F238E27FC236}">
                <a16:creationId xmlns:a16="http://schemas.microsoft.com/office/drawing/2014/main" id="{BFF6C933-1BA5-43D9-A5BA-A2E8009070AF}"/>
              </a:ext>
            </a:extLst>
          </p:cNvPr>
          <p:cNvSpPr>
            <a:spLocks noGrp="1"/>
          </p:cNvSpPr>
          <p:nvPr>
            <p:ph type="body" sz="quarter" idx="10"/>
          </p:nvPr>
        </p:nvSpPr>
        <p:spPr/>
        <p:txBody>
          <a:bodyPr/>
          <a:lstStyle/>
          <a:p>
            <a:r>
              <a:rPr lang="en-GB" dirty="0"/>
              <a:t>Multi-Factor Authentication</a:t>
            </a:r>
          </a:p>
        </p:txBody>
      </p:sp>
      <p:pic>
        <p:nvPicPr>
          <p:cNvPr id="11268" name="Picture 4" descr="Image result for microsoft authenticator">
            <a:extLst>
              <a:ext uri="{FF2B5EF4-FFF2-40B4-BE49-F238E27FC236}">
                <a16:creationId xmlns:a16="http://schemas.microsoft.com/office/drawing/2014/main" id="{F33690E5-9B96-4C65-BAAC-008759EF45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041"/>
          <a:stretch/>
        </p:blipFill>
        <p:spPr bwMode="auto">
          <a:xfrm>
            <a:off x="4493917" y="4234489"/>
            <a:ext cx="6866484" cy="25316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B0260CC8-99D4-4D86-BD35-ADC3026B68BB}"/>
              </a:ext>
            </a:extLst>
          </p:cNvPr>
          <p:cNvSpPr txBox="1">
            <a:spLocks/>
          </p:cNvSpPr>
          <p:nvPr/>
        </p:nvSpPr>
        <p:spPr>
          <a:xfrm>
            <a:off x="831599" y="4234489"/>
            <a:ext cx="3527041" cy="2420312"/>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rgbClr val="585857"/>
              </a:buClr>
              <a:buSzPct val="100000"/>
              <a:buFont typeface="Arial" panose="020B0604020202020204" pitchFamily="34" charset="0"/>
              <a:buChar char="•"/>
              <a:tabLst/>
              <a:defRPr sz="2000" b="0" i="0" kern="1200">
                <a:solidFill>
                  <a:srgbClr val="585857"/>
                </a:solidFill>
                <a:latin typeface="Calibri Light" charset="0"/>
                <a:ea typeface="Calibri Light" charset="0"/>
                <a:cs typeface="Calibri Light" charset="0"/>
              </a:defRPr>
            </a:lvl1pPr>
            <a:lvl2pPr marL="800100" indent="-342900" algn="l" defTabSz="914400" rtl="0" eaLnBrk="1" latinLnBrk="0" hangingPunct="1">
              <a:lnSpc>
                <a:spcPts val="2500"/>
              </a:lnSpc>
              <a:spcBef>
                <a:spcPts val="0"/>
              </a:spcBef>
              <a:buClr>
                <a:srgbClr val="585857"/>
              </a:buClr>
              <a:buFont typeface="AppleSymbols" charset="0"/>
              <a:buChar char="⎯"/>
              <a:tabLst>
                <a:tab pos="709613" algn="l"/>
              </a:tabLst>
              <a:defRPr lang="en-US" sz="2000" b="0" i="0" kern="1200" baseline="0" smtClean="0">
                <a:solidFill>
                  <a:srgbClr val="585857"/>
                </a:solidFill>
                <a:latin typeface="Calibri Light" charset="0"/>
                <a:ea typeface="Calibri Light" charset="0"/>
                <a:cs typeface="Calibri Light" charset="0"/>
              </a:defRPr>
            </a:lvl2pPr>
            <a:lvl3pPr marL="1257300" indent="-342900" algn="l" defTabSz="914400" rtl="0" eaLnBrk="1" latinLnBrk="0" hangingPunct="1">
              <a:lnSpc>
                <a:spcPts val="2500"/>
              </a:lnSpc>
              <a:spcBef>
                <a:spcPts val="0"/>
              </a:spcBef>
              <a:buClr>
                <a:srgbClr val="585857"/>
              </a:buClr>
              <a:buFont typeface="AppleSymbols" charset="0"/>
              <a:buChar char="⎯"/>
              <a:tabLst>
                <a:tab pos="1152525" algn="l"/>
              </a:tabLst>
              <a:defRPr sz="2000" b="0" i="0" kern="1200">
                <a:solidFill>
                  <a:srgbClr val="585857"/>
                </a:solidFill>
                <a:latin typeface="Calibri Light" charset="0"/>
                <a:ea typeface="Calibri Light" charset="0"/>
                <a:cs typeface="Calibri Light"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u="sng" dirty="0"/>
              <a:t>Authenticator App</a:t>
            </a:r>
          </a:p>
          <a:p>
            <a:pPr marL="0" indent="0">
              <a:buNone/>
            </a:pPr>
            <a:endParaRPr lang="en-GB" dirty="0"/>
          </a:p>
          <a:p>
            <a:r>
              <a:rPr lang="en-GB" dirty="0"/>
              <a:t>Leverage local biometrics</a:t>
            </a:r>
          </a:p>
          <a:p>
            <a:r>
              <a:rPr lang="en-GB" dirty="0"/>
              <a:t>Integrates with Apple Watch</a:t>
            </a:r>
          </a:p>
          <a:p>
            <a:r>
              <a:rPr lang="en-GB" dirty="0"/>
              <a:t>“</a:t>
            </a:r>
            <a:r>
              <a:rPr lang="en-GB" dirty="0" err="1"/>
              <a:t>Passwordless</a:t>
            </a:r>
            <a:r>
              <a:rPr lang="en-GB" dirty="0"/>
              <a:t>” Auth</a:t>
            </a:r>
          </a:p>
          <a:p>
            <a:r>
              <a:rPr lang="en-GB" dirty="0"/>
              <a:t>Can be used with any ID authority</a:t>
            </a:r>
          </a:p>
        </p:txBody>
      </p:sp>
      <p:sp>
        <p:nvSpPr>
          <p:cNvPr id="5" name="Rectangle 4">
            <a:extLst>
              <a:ext uri="{FF2B5EF4-FFF2-40B4-BE49-F238E27FC236}">
                <a16:creationId xmlns:a16="http://schemas.microsoft.com/office/drawing/2014/main" id="{5CD78ADD-0827-4E26-A8DE-A0F7A84B7440}"/>
              </a:ext>
            </a:extLst>
          </p:cNvPr>
          <p:cNvSpPr/>
          <p:nvPr/>
        </p:nvSpPr>
        <p:spPr>
          <a:xfrm>
            <a:off x="9438640" y="504000"/>
            <a:ext cx="2234142" cy="149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270" name="Picture 6" descr="Image result for microsoft NPS logo">
            <a:extLst>
              <a:ext uri="{FF2B5EF4-FFF2-40B4-BE49-F238E27FC236}">
                <a16:creationId xmlns:a16="http://schemas.microsoft.com/office/drawing/2014/main" id="{7637AE5C-A5CA-4B62-B727-7BEF71FA3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3740" y="577850"/>
            <a:ext cx="19050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a:extLst>
              <a:ext uri="{FF2B5EF4-FFF2-40B4-BE49-F238E27FC236}">
                <a16:creationId xmlns:a16="http://schemas.microsoft.com/office/drawing/2014/main" id="{96237FA8-8282-4175-A511-7A60D4723134}"/>
              </a:ext>
            </a:extLst>
          </p:cNvPr>
          <p:cNvSpPr txBox="1">
            <a:spLocks/>
          </p:cNvSpPr>
          <p:nvPr/>
        </p:nvSpPr>
        <p:spPr>
          <a:xfrm>
            <a:off x="9350103" y="140240"/>
            <a:ext cx="2158637" cy="400685"/>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rgbClr val="585857"/>
              </a:buClr>
              <a:buSzPct val="100000"/>
              <a:buFont typeface="Arial" panose="020B0604020202020204" pitchFamily="34" charset="0"/>
              <a:buChar char="•"/>
              <a:tabLst/>
              <a:defRPr sz="2000" b="0" i="0" kern="1200">
                <a:solidFill>
                  <a:srgbClr val="585857"/>
                </a:solidFill>
                <a:latin typeface="Calibri Light" charset="0"/>
                <a:ea typeface="Calibri Light" charset="0"/>
                <a:cs typeface="Calibri Light" charset="0"/>
              </a:defRPr>
            </a:lvl1pPr>
            <a:lvl2pPr marL="800100" indent="-342900" algn="l" defTabSz="914400" rtl="0" eaLnBrk="1" latinLnBrk="0" hangingPunct="1">
              <a:lnSpc>
                <a:spcPts val="2500"/>
              </a:lnSpc>
              <a:spcBef>
                <a:spcPts val="0"/>
              </a:spcBef>
              <a:buClr>
                <a:srgbClr val="585857"/>
              </a:buClr>
              <a:buFont typeface="AppleSymbols" charset="0"/>
              <a:buChar char="⎯"/>
              <a:tabLst>
                <a:tab pos="709613" algn="l"/>
              </a:tabLst>
              <a:defRPr lang="en-US" sz="2000" b="0" i="0" kern="1200" baseline="0" smtClean="0">
                <a:solidFill>
                  <a:srgbClr val="585857"/>
                </a:solidFill>
                <a:latin typeface="Calibri Light" charset="0"/>
                <a:ea typeface="Calibri Light" charset="0"/>
                <a:cs typeface="Calibri Light" charset="0"/>
              </a:defRPr>
            </a:lvl2pPr>
            <a:lvl3pPr marL="1257300" indent="-342900" algn="l" defTabSz="914400" rtl="0" eaLnBrk="1" latinLnBrk="0" hangingPunct="1">
              <a:lnSpc>
                <a:spcPts val="2500"/>
              </a:lnSpc>
              <a:spcBef>
                <a:spcPts val="0"/>
              </a:spcBef>
              <a:buClr>
                <a:srgbClr val="585857"/>
              </a:buClr>
              <a:buFont typeface="AppleSymbols" charset="0"/>
              <a:buChar char="⎯"/>
              <a:tabLst>
                <a:tab pos="1152525" algn="l"/>
              </a:tabLst>
              <a:defRPr sz="2000" b="0" i="0" kern="1200">
                <a:solidFill>
                  <a:srgbClr val="585857"/>
                </a:solidFill>
                <a:latin typeface="Calibri Light" charset="0"/>
                <a:ea typeface="Calibri Light" charset="0"/>
                <a:cs typeface="Calibri Light"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Integrates with:</a:t>
            </a:r>
          </a:p>
        </p:txBody>
      </p:sp>
    </p:spTree>
    <p:extLst>
      <p:ext uri="{BB962C8B-B14F-4D97-AF65-F5344CB8AC3E}">
        <p14:creationId xmlns:p14="http://schemas.microsoft.com/office/powerpoint/2010/main" val="776982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5B443F-D2B3-4EE7-BE71-933574491875}"/>
              </a:ext>
            </a:extLst>
          </p:cNvPr>
          <p:cNvSpPr>
            <a:spLocks noGrp="1"/>
          </p:cNvSpPr>
          <p:nvPr>
            <p:ph type="body" sz="quarter" idx="10"/>
          </p:nvPr>
        </p:nvSpPr>
        <p:spPr/>
        <p:txBody>
          <a:bodyPr/>
          <a:lstStyle/>
          <a:p>
            <a:r>
              <a:rPr lang="en-GB" dirty="0"/>
              <a:t>Conditional Access</a:t>
            </a:r>
          </a:p>
        </p:txBody>
      </p:sp>
      <p:sp>
        <p:nvSpPr>
          <p:cNvPr id="4" name="Arc 3">
            <a:extLst>
              <a:ext uri="{FF2B5EF4-FFF2-40B4-BE49-F238E27FC236}">
                <a16:creationId xmlns:a16="http://schemas.microsoft.com/office/drawing/2014/main" id="{BC3CE6BB-F2B3-44EA-B046-F3F6A5B4BC44}"/>
              </a:ext>
            </a:extLst>
          </p:cNvPr>
          <p:cNvSpPr/>
          <p:nvPr/>
        </p:nvSpPr>
        <p:spPr>
          <a:xfrm>
            <a:off x="3829413" y="3061025"/>
            <a:ext cx="2126072" cy="2126072"/>
          </a:xfrm>
          <a:prstGeom prst="arc">
            <a:avLst>
              <a:gd name="adj1" fmla="val 2249539"/>
              <a:gd name="adj2" fmla="val 5840073"/>
            </a:avLst>
          </a:prstGeom>
          <a:ln>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CF8BC91F-0B56-46E0-AC4D-AB500DC32806}"/>
              </a:ext>
            </a:extLst>
          </p:cNvPr>
          <p:cNvSpPr/>
          <p:nvPr/>
        </p:nvSpPr>
        <p:spPr>
          <a:xfrm rot="20984159">
            <a:off x="3847380" y="2948005"/>
            <a:ext cx="2187278" cy="2126072"/>
          </a:xfrm>
          <a:prstGeom prst="arc">
            <a:avLst>
              <a:gd name="adj1" fmla="val 17443363"/>
              <a:gd name="adj2" fmla="val 20404202"/>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DC124203-1D49-4213-9A2F-778C279E75E5}"/>
              </a:ext>
            </a:extLst>
          </p:cNvPr>
          <p:cNvSpPr/>
          <p:nvPr/>
        </p:nvSpPr>
        <p:spPr>
          <a:xfrm>
            <a:off x="7598593" y="3076553"/>
            <a:ext cx="1188146" cy="282385"/>
          </a:xfrm>
          <a:prstGeom prst="rect">
            <a:avLst/>
          </a:prstGeom>
        </p:spPr>
        <p:txBody>
          <a:bodyPr wrap="none">
            <a:spAutoFit/>
          </a:bodyPr>
          <a:lstStyle/>
          <a:p>
            <a:pPr defTabSz="896215">
              <a:lnSpc>
                <a:spcPct val="90000"/>
              </a:lnSpc>
              <a:defRPr/>
            </a:pPr>
            <a:r>
              <a:rPr lang="en-US" sz="1372" kern="0">
                <a:solidFill>
                  <a:srgbClr val="353535"/>
                </a:solidFill>
                <a:latin typeface="Segoe UI"/>
                <a:ea typeface="ＭＳ Ｐゴシック" charset="0"/>
              </a:rPr>
              <a:t>Require MFA</a:t>
            </a:r>
          </a:p>
        </p:txBody>
      </p:sp>
      <p:grpSp>
        <p:nvGrpSpPr>
          <p:cNvPr id="7" name="Controls: MFA">
            <a:extLst>
              <a:ext uri="{FF2B5EF4-FFF2-40B4-BE49-F238E27FC236}">
                <a16:creationId xmlns:a16="http://schemas.microsoft.com/office/drawing/2014/main" id="{A972BFF0-E0F8-4020-B861-C522B15F0191}"/>
              </a:ext>
            </a:extLst>
          </p:cNvPr>
          <p:cNvGrpSpPr/>
          <p:nvPr/>
        </p:nvGrpSpPr>
        <p:grpSpPr>
          <a:xfrm>
            <a:off x="6753834" y="2768582"/>
            <a:ext cx="896425" cy="896425"/>
            <a:chOff x="6689925" y="2070504"/>
            <a:chExt cx="896425" cy="896425"/>
          </a:xfrm>
        </p:grpSpPr>
        <p:grpSp>
          <p:nvGrpSpPr>
            <p:cNvPr id="8" name="Group 7">
              <a:extLst>
                <a:ext uri="{FF2B5EF4-FFF2-40B4-BE49-F238E27FC236}">
                  <a16:creationId xmlns:a16="http://schemas.microsoft.com/office/drawing/2014/main" id="{6AEDD1A2-CADB-4C9E-A3CE-791AF6A39009}"/>
                </a:ext>
              </a:extLst>
            </p:cNvPr>
            <p:cNvGrpSpPr/>
            <p:nvPr/>
          </p:nvGrpSpPr>
          <p:grpSpPr>
            <a:xfrm>
              <a:off x="6689925" y="2070504"/>
              <a:ext cx="896425" cy="896425"/>
              <a:chOff x="8603515" y="2504434"/>
              <a:chExt cx="1600200" cy="1600200"/>
            </a:xfrm>
          </p:grpSpPr>
          <p:sp>
            <p:nvSpPr>
              <p:cNvPr id="10" name="Oval 9">
                <a:extLst>
                  <a:ext uri="{FF2B5EF4-FFF2-40B4-BE49-F238E27FC236}">
                    <a16:creationId xmlns:a16="http://schemas.microsoft.com/office/drawing/2014/main" id="{14226627-085A-4049-AA1A-7A3EDE5C5982}"/>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Circle: Hollow 10">
                <a:extLst>
                  <a:ext uri="{FF2B5EF4-FFF2-40B4-BE49-F238E27FC236}">
                    <a16:creationId xmlns:a16="http://schemas.microsoft.com/office/drawing/2014/main" id="{CC602015-1B52-4255-904C-0A8C02F60EB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9" name="Picture 8">
              <a:extLst>
                <a:ext uri="{FF2B5EF4-FFF2-40B4-BE49-F238E27FC236}">
                  <a16:creationId xmlns:a16="http://schemas.microsoft.com/office/drawing/2014/main" id="{3510B65E-C863-4380-BDEF-D469A9C6C016}"/>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84430" y="2240837"/>
              <a:ext cx="549135" cy="549135"/>
            </a:xfrm>
            <a:prstGeom prst="rect">
              <a:avLst/>
            </a:prstGeom>
          </p:spPr>
        </p:pic>
      </p:grpSp>
      <p:sp>
        <p:nvSpPr>
          <p:cNvPr id="12" name="Rectangle 11">
            <a:extLst>
              <a:ext uri="{FF2B5EF4-FFF2-40B4-BE49-F238E27FC236}">
                <a16:creationId xmlns:a16="http://schemas.microsoft.com/office/drawing/2014/main" id="{85586883-D4B5-4729-8896-F95869BAFDA4}"/>
              </a:ext>
            </a:extLst>
          </p:cNvPr>
          <p:cNvSpPr/>
          <p:nvPr/>
        </p:nvSpPr>
        <p:spPr>
          <a:xfrm>
            <a:off x="7092310" y="2279865"/>
            <a:ext cx="1157689" cy="282385"/>
          </a:xfrm>
          <a:prstGeom prst="rect">
            <a:avLst/>
          </a:prstGeom>
        </p:spPr>
        <p:txBody>
          <a:bodyPr wrap="none">
            <a:spAutoFit/>
          </a:bodyPr>
          <a:lstStyle/>
          <a:p>
            <a:pPr defTabSz="896215">
              <a:lnSpc>
                <a:spcPct val="90000"/>
              </a:lnSpc>
              <a:defRPr/>
            </a:pPr>
            <a:r>
              <a:rPr lang="en-US" sz="1372" kern="100">
                <a:solidFill>
                  <a:srgbClr val="353535"/>
                </a:solidFill>
                <a:latin typeface="Segoe UI"/>
                <a:ea typeface="ＭＳ Ｐゴシック" charset="0"/>
              </a:rPr>
              <a:t>Allow access</a:t>
            </a:r>
          </a:p>
        </p:txBody>
      </p:sp>
      <p:grpSp>
        <p:nvGrpSpPr>
          <p:cNvPr id="13" name="Controls: Allow access">
            <a:extLst>
              <a:ext uri="{FF2B5EF4-FFF2-40B4-BE49-F238E27FC236}">
                <a16:creationId xmlns:a16="http://schemas.microsoft.com/office/drawing/2014/main" id="{4ED2240E-4F40-4C3A-9FB2-E0DE43A863DF}"/>
              </a:ext>
            </a:extLst>
          </p:cNvPr>
          <p:cNvGrpSpPr/>
          <p:nvPr/>
        </p:nvGrpSpPr>
        <p:grpSpPr>
          <a:xfrm>
            <a:off x="6248304" y="1971955"/>
            <a:ext cx="896425" cy="896425"/>
            <a:chOff x="6184395" y="1273877"/>
            <a:chExt cx="896425" cy="896425"/>
          </a:xfrm>
        </p:grpSpPr>
        <p:grpSp>
          <p:nvGrpSpPr>
            <p:cNvPr id="14" name="Group 13">
              <a:extLst>
                <a:ext uri="{FF2B5EF4-FFF2-40B4-BE49-F238E27FC236}">
                  <a16:creationId xmlns:a16="http://schemas.microsoft.com/office/drawing/2014/main" id="{0D2923C0-E586-4A5E-951E-730484939FF2}"/>
                </a:ext>
              </a:extLst>
            </p:cNvPr>
            <p:cNvGrpSpPr/>
            <p:nvPr/>
          </p:nvGrpSpPr>
          <p:grpSpPr>
            <a:xfrm>
              <a:off x="6184395" y="1273877"/>
              <a:ext cx="896425" cy="896425"/>
              <a:chOff x="8603515" y="2504434"/>
              <a:chExt cx="1600200" cy="1600200"/>
            </a:xfrm>
          </p:grpSpPr>
          <p:sp>
            <p:nvSpPr>
              <p:cNvPr id="16" name="Oval 15">
                <a:extLst>
                  <a:ext uri="{FF2B5EF4-FFF2-40B4-BE49-F238E27FC236}">
                    <a16:creationId xmlns:a16="http://schemas.microsoft.com/office/drawing/2014/main" id="{AECBECC7-2AA4-46E4-9DC5-7D886118DBED}"/>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Circle: Hollow 16">
                <a:extLst>
                  <a:ext uri="{FF2B5EF4-FFF2-40B4-BE49-F238E27FC236}">
                    <a16:creationId xmlns:a16="http://schemas.microsoft.com/office/drawing/2014/main" id="{D09845EA-BC7B-465C-91F9-2CB50037E6E5}"/>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 name="Freeform: Shape 14">
              <a:extLst>
                <a:ext uri="{FF2B5EF4-FFF2-40B4-BE49-F238E27FC236}">
                  <a16:creationId xmlns:a16="http://schemas.microsoft.com/office/drawing/2014/main" id="{E21C9313-7F93-49BB-A040-6B94351890D4}"/>
                </a:ext>
              </a:extLst>
            </p:cNvPr>
            <p:cNvSpPr>
              <a:spLocks noChangeAspect="1"/>
            </p:cNvSpPr>
            <p:nvPr/>
          </p:nvSpPr>
          <p:spPr bwMode="auto">
            <a:xfrm>
              <a:off x="6415344" y="1497983"/>
              <a:ext cx="448212" cy="44821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 name="Rectangle 17">
            <a:extLst>
              <a:ext uri="{FF2B5EF4-FFF2-40B4-BE49-F238E27FC236}">
                <a16:creationId xmlns:a16="http://schemas.microsoft.com/office/drawing/2014/main" id="{F0A1C04F-37F9-4F18-897E-F43F4809F9CC}"/>
              </a:ext>
            </a:extLst>
          </p:cNvPr>
          <p:cNvSpPr/>
          <p:nvPr/>
        </p:nvSpPr>
        <p:spPr>
          <a:xfrm>
            <a:off x="7615222" y="4897968"/>
            <a:ext cx="1127232" cy="282385"/>
          </a:xfrm>
          <a:prstGeom prst="rect">
            <a:avLst/>
          </a:prstGeom>
        </p:spPr>
        <p:txBody>
          <a:bodyPr wrap="none">
            <a:spAutoFit/>
          </a:bodyPr>
          <a:lstStyle/>
          <a:p>
            <a:pPr defTabSz="896215">
              <a:lnSpc>
                <a:spcPct val="90000"/>
              </a:lnSpc>
              <a:defRPr/>
            </a:pPr>
            <a:r>
              <a:rPr lang="en-US" sz="1372" kern="0">
                <a:solidFill>
                  <a:srgbClr val="353535"/>
                </a:solidFill>
                <a:latin typeface="Segoe UI"/>
                <a:ea typeface="ＭＳ Ｐゴシック" charset="0"/>
              </a:rPr>
              <a:t>Deny access</a:t>
            </a:r>
          </a:p>
        </p:txBody>
      </p:sp>
      <p:grpSp>
        <p:nvGrpSpPr>
          <p:cNvPr id="19" name="Controls: Deny">
            <a:extLst>
              <a:ext uri="{FF2B5EF4-FFF2-40B4-BE49-F238E27FC236}">
                <a16:creationId xmlns:a16="http://schemas.microsoft.com/office/drawing/2014/main" id="{346C37E9-5DF8-4619-8670-B24C77DE2D03}"/>
              </a:ext>
            </a:extLst>
          </p:cNvPr>
          <p:cNvGrpSpPr/>
          <p:nvPr/>
        </p:nvGrpSpPr>
        <p:grpSpPr>
          <a:xfrm>
            <a:off x="6753834" y="4589148"/>
            <a:ext cx="896425" cy="896425"/>
            <a:chOff x="6689925" y="3891070"/>
            <a:chExt cx="896425" cy="896425"/>
          </a:xfrm>
        </p:grpSpPr>
        <p:grpSp>
          <p:nvGrpSpPr>
            <p:cNvPr id="20" name="Group 19">
              <a:extLst>
                <a:ext uri="{FF2B5EF4-FFF2-40B4-BE49-F238E27FC236}">
                  <a16:creationId xmlns:a16="http://schemas.microsoft.com/office/drawing/2014/main" id="{8D85A1DE-228E-4FA0-8979-D01E6B81308A}"/>
                </a:ext>
              </a:extLst>
            </p:cNvPr>
            <p:cNvGrpSpPr/>
            <p:nvPr/>
          </p:nvGrpSpPr>
          <p:grpSpPr>
            <a:xfrm>
              <a:off x="6689925" y="3891070"/>
              <a:ext cx="896425" cy="896425"/>
              <a:chOff x="8603515" y="2504434"/>
              <a:chExt cx="1600200" cy="1600200"/>
            </a:xfrm>
          </p:grpSpPr>
          <p:sp>
            <p:nvSpPr>
              <p:cNvPr id="22" name="Oval 21">
                <a:extLst>
                  <a:ext uri="{FF2B5EF4-FFF2-40B4-BE49-F238E27FC236}">
                    <a16:creationId xmlns:a16="http://schemas.microsoft.com/office/drawing/2014/main" id="{84037CB4-0A58-429F-B989-53E96ADEF827}"/>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Circle: Hollow 22">
                <a:extLst>
                  <a:ext uri="{FF2B5EF4-FFF2-40B4-BE49-F238E27FC236}">
                    <a16:creationId xmlns:a16="http://schemas.microsoft.com/office/drawing/2014/main" id="{CD837267-0E4B-473E-A8F2-7D2161F39235}"/>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48BBF647-64E9-46D8-AF12-B7511219488F}"/>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39FC1169-761A-4B49-862B-4F8747D50DA4}"/>
              </a:ext>
            </a:extLst>
          </p:cNvPr>
          <p:cNvSpPr/>
          <p:nvPr/>
        </p:nvSpPr>
        <p:spPr>
          <a:xfrm>
            <a:off x="7813032" y="3890859"/>
            <a:ext cx="1350050" cy="472437"/>
          </a:xfrm>
          <a:prstGeom prst="rect">
            <a:avLst/>
          </a:prstGeom>
        </p:spPr>
        <p:txBody>
          <a:bodyPr wrap="none">
            <a:spAutoFit/>
          </a:bodyPr>
          <a:lstStyle/>
          <a:p>
            <a:pPr defTabSz="896215">
              <a:lnSpc>
                <a:spcPct val="90000"/>
              </a:lnSpc>
              <a:defRPr/>
            </a:pPr>
            <a:r>
              <a:rPr lang="en-US" sz="1372" kern="0">
                <a:solidFill>
                  <a:srgbClr val="353535"/>
                </a:solidFill>
                <a:latin typeface="Segoe UI"/>
                <a:ea typeface="ＭＳ Ｐゴシック" charset="0"/>
              </a:rPr>
              <a:t>Force </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password reset</a:t>
            </a:r>
          </a:p>
        </p:txBody>
      </p:sp>
      <p:grpSp>
        <p:nvGrpSpPr>
          <p:cNvPr id="25" name="Controls: Force password reset">
            <a:extLst>
              <a:ext uri="{FF2B5EF4-FFF2-40B4-BE49-F238E27FC236}">
                <a16:creationId xmlns:a16="http://schemas.microsoft.com/office/drawing/2014/main" id="{949272C0-22CA-40E4-B314-5406B7D5DDC4}"/>
              </a:ext>
            </a:extLst>
          </p:cNvPr>
          <p:cNvGrpSpPr/>
          <p:nvPr/>
        </p:nvGrpSpPr>
        <p:grpSpPr>
          <a:xfrm>
            <a:off x="6951644" y="3678865"/>
            <a:ext cx="896425" cy="896425"/>
            <a:chOff x="6887735" y="2980787"/>
            <a:chExt cx="896425" cy="896425"/>
          </a:xfrm>
        </p:grpSpPr>
        <p:grpSp>
          <p:nvGrpSpPr>
            <p:cNvPr id="26" name="Group 25">
              <a:extLst>
                <a:ext uri="{FF2B5EF4-FFF2-40B4-BE49-F238E27FC236}">
                  <a16:creationId xmlns:a16="http://schemas.microsoft.com/office/drawing/2014/main" id="{C9EB91BF-E96B-4739-A55D-8E7D7B6C9422}"/>
                </a:ext>
              </a:extLst>
            </p:cNvPr>
            <p:cNvGrpSpPr/>
            <p:nvPr/>
          </p:nvGrpSpPr>
          <p:grpSpPr>
            <a:xfrm>
              <a:off x="6887735" y="2980787"/>
              <a:ext cx="896425" cy="896425"/>
              <a:chOff x="8603515" y="2504434"/>
              <a:chExt cx="1600200" cy="1600200"/>
            </a:xfrm>
          </p:grpSpPr>
          <p:sp>
            <p:nvSpPr>
              <p:cNvPr id="33" name="Oval 32">
                <a:extLst>
                  <a:ext uri="{FF2B5EF4-FFF2-40B4-BE49-F238E27FC236}">
                    <a16:creationId xmlns:a16="http://schemas.microsoft.com/office/drawing/2014/main" id="{19846DAD-F333-4434-ABE9-637C435C589F}"/>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Circle: Hollow 33">
                <a:extLst>
                  <a:ext uri="{FF2B5EF4-FFF2-40B4-BE49-F238E27FC236}">
                    <a16:creationId xmlns:a16="http://schemas.microsoft.com/office/drawing/2014/main" id="{61BF5E3C-7073-44C8-B6F0-E07A0824593F}"/>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63D0A940-50EE-40D4-84D5-6C586AD2A84B}"/>
                </a:ext>
              </a:extLst>
            </p:cNvPr>
            <p:cNvGrpSpPr/>
            <p:nvPr/>
          </p:nvGrpSpPr>
          <p:grpSpPr>
            <a:xfrm>
              <a:off x="6965525" y="3299914"/>
              <a:ext cx="704934" cy="268928"/>
              <a:chOff x="9292873" y="3800013"/>
              <a:chExt cx="719069" cy="274320"/>
            </a:xfrm>
          </p:grpSpPr>
          <p:grpSp>
            <p:nvGrpSpPr>
              <p:cNvPr id="28" name="Group 27">
                <a:extLst>
                  <a:ext uri="{FF2B5EF4-FFF2-40B4-BE49-F238E27FC236}">
                    <a16:creationId xmlns:a16="http://schemas.microsoft.com/office/drawing/2014/main" id="{6B1A2A9B-B88A-4C66-B530-14D986077FE2}"/>
                  </a:ext>
                </a:extLst>
              </p:cNvPr>
              <p:cNvGrpSpPr>
                <a:grpSpLocks noChangeAspect="1"/>
              </p:cNvGrpSpPr>
              <p:nvPr/>
            </p:nvGrpSpPr>
            <p:grpSpPr>
              <a:xfrm>
                <a:off x="9492252" y="3822873"/>
                <a:ext cx="519690" cy="228600"/>
                <a:chOff x="8169311" y="5982085"/>
                <a:chExt cx="1251679" cy="550587"/>
              </a:xfrm>
            </p:grpSpPr>
            <p:sp>
              <p:nvSpPr>
                <p:cNvPr id="31" name="Rectangle 30">
                  <a:extLst>
                    <a:ext uri="{FF2B5EF4-FFF2-40B4-BE49-F238E27FC236}">
                      <a16:creationId xmlns:a16="http://schemas.microsoft.com/office/drawing/2014/main" id="{6590BD0B-61AA-40A5-81EA-7BA5D8F51C45}"/>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43" defTabSz="913927" fontAlgn="base">
                    <a:lnSpc>
                      <a:spcPct val="90000"/>
                    </a:lnSpc>
                    <a:spcAft>
                      <a:spcPct val="0"/>
                    </a:spcAft>
                    <a:defRPr/>
                  </a:pPr>
                  <a:endParaRPr lang="en-US" sz="1029" kern="0">
                    <a:solidFill>
                      <a:srgbClr val="FFFFFF"/>
                    </a:solidFill>
                    <a:latin typeface="Segoe UI"/>
                  </a:endParaRPr>
                </a:p>
              </p:txBody>
            </p:sp>
            <p:sp>
              <p:nvSpPr>
                <p:cNvPr id="32" name="Rectangle 31">
                  <a:extLst>
                    <a:ext uri="{FF2B5EF4-FFF2-40B4-BE49-F238E27FC236}">
                      <a16:creationId xmlns:a16="http://schemas.microsoft.com/office/drawing/2014/main" id="{71AC65F5-096A-4203-96BB-05C453AC50D6}"/>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927" fontAlgn="base">
                    <a:lnSpc>
                      <a:spcPct val="90000"/>
                    </a:lnSpc>
                    <a:spcAft>
                      <a:spcPct val="0"/>
                    </a:spcAft>
                    <a:defRPr/>
                  </a:pPr>
                  <a:r>
                    <a:rPr lang="en-US" sz="1176" kern="0">
                      <a:solidFill>
                        <a:srgbClr val="FFFFFF"/>
                      </a:solidFill>
                      <a:latin typeface="Segoe UI"/>
                    </a:rPr>
                    <a:t>  ******</a:t>
                  </a:r>
                </a:p>
              </p:txBody>
            </p:sp>
          </p:grpSp>
          <p:sp>
            <p:nvSpPr>
              <p:cNvPr id="29" name="Oval 28">
                <a:extLst>
                  <a:ext uri="{FF2B5EF4-FFF2-40B4-BE49-F238E27FC236}">
                    <a16:creationId xmlns:a16="http://schemas.microsoft.com/office/drawing/2014/main" id="{C9295218-E074-4D74-B3E9-8641B7702CD0}"/>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0" name="Freeform: Shape 29">
                <a:extLst>
                  <a:ext uri="{FF2B5EF4-FFF2-40B4-BE49-F238E27FC236}">
                    <a16:creationId xmlns:a16="http://schemas.microsoft.com/office/drawing/2014/main" id="{A4E4B28E-C180-434E-9478-8FE72E889829}"/>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5" name="Rectangle 34">
            <a:extLst>
              <a:ext uri="{FF2B5EF4-FFF2-40B4-BE49-F238E27FC236}">
                <a16:creationId xmlns:a16="http://schemas.microsoft.com/office/drawing/2014/main" id="{84B4B00B-D08D-4746-B0A5-6C7FF16D16F2}"/>
              </a:ext>
            </a:extLst>
          </p:cNvPr>
          <p:cNvSpPr/>
          <p:nvPr/>
        </p:nvSpPr>
        <p:spPr>
          <a:xfrm>
            <a:off x="7109693" y="5711590"/>
            <a:ext cx="1109599" cy="282385"/>
          </a:xfrm>
          <a:prstGeom prst="rect">
            <a:avLst/>
          </a:prstGeom>
        </p:spPr>
        <p:txBody>
          <a:bodyPr wrap="none">
            <a:spAutoFit/>
          </a:bodyPr>
          <a:lstStyle/>
          <a:p>
            <a:pPr defTabSz="896215">
              <a:lnSpc>
                <a:spcPct val="90000"/>
              </a:lnSpc>
              <a:defRPr/>
            </a:pPr>
            <a:r>
              <a:rPr lang="en-US" sz="1372" kern="0">
                <a:solidFill>
                  <a:srgbClr val="353535"/>
                </a:solidFill>
                <a:latin typeface="Segoe UI"/>
                <a:ea typeface="ＭＳ Ｐゴシック" charset="0"/>
              </a:rPr>
              <a:t>Limit access</a:t>
            </a:r>
          </a:p>
        </p:txBody>
      </p:sp>
      <p:grpSp>
        <p:nvGrpSpPr>
          <p:cNvPr id="36" name="Controls: Limit access">
            <a:extLst>
              <a:ext uri="{FF2B5EF4-FFF2-40B4-BE49-F238E27FC236}">
                <a16:creationId xmlns:a16="http://schemas.microsoft.com/office/drawing/2014/main" id="{121DD95F-C5CB-415E-93D4-1087C8E919D7}"/>
              </a:ext>
            </a:extLst>
          </p:cNvPr>
          <p:cNvGrpSpPr/>
          <p:nvPr/>
        </p:nvGrpSpPr>
        <p:grpSpPr>
          <a:xfrm>
            <a:off x="6248304" y="5391586"/>
            <a:ext cx="896425" cy="896425"/>
            <a:chOff x="6184395" y="4693508"/>
            <a:chExt cx="896425" cy="896425"/>
          </a:xfrm>
        </p:grpSpPr>
        <p:grpSp>
          <p:nvGrpSpPr>
            <p:cNvPr id="37" name="Group 36">
              <a:extLst>
                <a:ext uri="{FF2B5EF4-FFF2-40B4-BE49-F238E27FC236}">
                  <a16:creationId xmlns:a16="http://schemas.microsoft.com/office/drawing/2014/main" id="{4D1FF51F-1516-420E-AE7E-66322BD01796}"/>
                </a:ext>
              </a:extLst>
            </p:cNvPr>
            <p:cNvGrpSpPr/>
            <p:nvPr/>
          </p:nvGrpSpPr>
          <p:grpSpPr>
            <a:xfrm>
              <a:off x="6184395" y="4693508"/>
              <a:ext cx="896425" cy="896425"/>
              <a:chOff x="8603515" y="2504434"/>
              <a:chExt cx="1600200" cy="1600200"/>
            </a:xfrm>
          </p:grpSpPr>
          <p:sp>
            <p:nvSpPr>
              <p:cNvPr id="42" name="Oval 41">
                <a:extLst>
                  <a:ext uri="{FF2B5EF4-FFF2-40B4-BE49-F238E27FC236}">
                    <a16:creationId xmlns:a16="http://schemas.microsoft.com/office/drawing/2014/main" id="{430ED434-8C74-44EF-8A49-80F911D6F37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Circle: Hollow 42">
                <a:extLst>
                  <a:ext uri="{FF2B5EF4-FFF2-40B4-BE49-F238E27FC236}">
                    <a16:creationId xmlns:a16="http://schemas.microsoft.com/office/drawing/2014/main" id="{3BAEF173-34FB-4557-BFF9-1F6214FFC706}"/>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A3875A77-67D7-4A79-B4A0-7E47F7187C5F}"/>
                </a:ext>
              </a:extLst>
            </p:cNvPr>
            <p:cNvGrpSpPr/>
            <p:nvPr/>
          </p:nvGrpSpPr>
          <p:grpSpPr>
            <a:xfrm>
              <a:off x="6421307" y="4884326"/>
              <a:ext cx="448213" cy="472342"/>
              <a:chOff x="4098925" y="2751141"/>
              <a:chExt cx="1798639" cy="1895477"/>
            </a:xfrm>
            <a:solidFill>
              <a:srgbClr val="505050"/>
            </a:solidFill>
          </p:grpSpPr>
          <p:sp>
            <p:nvSpPr>
              <p:cNvPr id="39" name="Freeform 1">
                <a:extLst>
                  <a:ext uri="{FF2B5EF4-FFF2-40B4-BE49-F238E27FC236}">
                    <a16:creationId xmlns:a16="http://schemas.microsoft.com/office/drawing/2014/main" id="{20F313BA-9AE5-4202-BCF9-73C5DC4E71A4}"/>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5">
                  <a:defRPr/>
                </a:pPr>
                <a:endParaRPr lang="en-US" sz="1765" kern="0">
                  <a:solidFill>
                    <a:sysClr val="windowText" lastClr="000000"/>
                  </a:solidFill>
                  <a:latin typeface="Segoe UI"/>
                </a:endParaRPr>
              </a:p>
            </p:txBody>
          </p:sp>
          <p:sp>
            <p:nvSpPr>
              <p:cNvPr id="40" name="Freeform 2">
                <a:extLst>
                  <a:ext uri="{FF2B5EF4-FFF2-40B4-BE49-F238E27FC236}">
                    <a16:creationId xmlns:a16="http://schemas.microsoft.com/office/drawing/2014/main" id="{734AFB6E-A6AD-4DF6-A3C4-A0C678AE9063}"/>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5">
                  <a:defRPr/>
                </a:pPr>
                <a:endParaRPr lang="en-US" sz="1765" kern="0">
                  <a:solidFill>
                    <a:sysClr val="windowText" lastClr="000000"/>
                  </a:solidFill>
                  <a:latin typeface="Segoe UI"/>
                </a:endParaRPr>
              </a:p>
            </p:txBody>
          </p:sp>
          <p:sp>
            <p:nvSpPr>
              <p:cNvPr id="41" name="Freeform 3">
                <a:extLst>
                  <a:ext uri="{FF2B5EF4-FFF2-40B4-BE49-F238E27FC236}">
                    <a16:creationId xmlns:a16="http://schemas.microsoft.com/office/drawing/2014/main" id="{FB0C02FE-6F03-4A3A-8A03-C0B5C1ADA779}"/>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5">
                  <a:defRPr/>
                </a:pPr>
                <a:endParaRPr lang="en-US" sz="1765" kern="0">
                  <a:solidFill>
                    <a:sysClr val="windowText" lastClr="000000"/>
                  </a:solidFill>
                  <a:latin typeface="Segoe UI"/>
                </a:endParaRPr>
              </a:p>
            </p:txBody>
          </p:sp>
        </p:grpSp>
      </p:grpSp>
      <p:sp>
        <p:nvSpPr>
          <p:cNvPr id="44" name="Rectangle 43">
            <a:extLst>
              <a:ext uri="{FF2B5EF4-FFF2-40B4-BE49-F238E27FC236}">
                <a16:creationId xmlns:a16="http://schemas.microsoft.com/office/drawing/2014/main" id="{6A789D7C-2756-4444-BA9A-07C03CE2E240}"/>
              </a:ext>
            </a:extLst>
          </p:cNvPr>
          <p:cNvSpPr/>
          <p:nvPr/>
        </p:nvSpPr>
        <p:spPr>
          <a:xfrm>
            <a:off x="6209741" y="1250778"/>
            <a:ext cx="1234377" cy="418191"/>
          </a:xfrm>
          <a:prstGeom prst="rect">
            <a:avLst/>
          </a:prstGeom>
        </p:spPr>
        <p:txBody>
          <a:bodyPr wrap="none">
            <a:spAutoFit/>
          </a:bodyPr>
          <a:lstStyle/>
          <a:p>
            <a:pPr algn="ctr" defTabSz="896215">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45" name="Text Placeholder 1">
            <a:extLst>
              <a:ext uri="{FF2B5EF4-FFF2-40B4-BE49-F238E27FC236}">
                <a16:creationId xmlns:a16="http://schemas.microsoft.com/office/drawing/2014/main" id="{897A468E-C928-44D6-A172-434572677220}"/>
              </a:ext>
            </a:extLst>
          </p:cNvPr>
          <p:cNvSpPr txBox="1">
            <a:spLocks/>
          </p:cNvSpPr>
          <p:nvPr/>
        </p:nvSpPr>
        <p:spPr>
          <a:xfrm>
            <a:off x="9682199" y="3497610"/>
            <a:ext cx="2285999" cy="393954"/>
          </a:xfrm>
          <a:prstGeom prst="rect">
            <a:avLst/>
          </a:prstGeom>
        </p:spPr>
        <p:txBody>
          <a:bodyPr wrap="square" lIns="91440" tIns="91440" rIns="91440" bIns="91440">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marL="0" marR="0" lvl="0" indent="0" algn="ctr" defTabSz="839375" eaLnBrk="1" fontAlgn="auto" latinLnBrk="0" hangingPunct="1">
              <a:lnSpc>
                <a:spcPct val="85000"/>
              </a:lnSpc>
              <a:spcBef>
                <a:spcPts val="0"/>
              </a:spcBef>
              <a:spcAft>
                <a:spcPts val="540"/>
              </a:spcAft>
              <a:buClrTx/>
              <a:buSzTx/>
              <a:buFont typeface="Arial" pitchFamily="34" charset="0"/>
              <a:buNone/>
              <a:tabLst/>
              <a:defRPr/>
            </a:pPr>
            <a:r>
              <a:rPr kumimoji="0" lang="en-US" sz="1600" b="0" i="0" u="none" strike="noStrike" kern="0" cap="none" spc="0" normalizeH="0" noProof="0">
                <a:ln>
                  <a:noFill/>
                </a:ln>
                <a:solidFill>
                  <a:srgbClr val="353535"/>
                </a:solidFill>
                <a:effectLst/>
                <a:uLnTx/>
                <a:uFillTx/>
                <a:latin typeface="Segoe UI Semilight"/>
              </a:rPr>
              <a:t>On-premises apps</a:t>
            </a:r>
          </a:p>
        </p:txBody>
      </p:sp>
      <p:sp>
        <p:nvSpPr>
          <p:cNvPr id="46" name="Text Placeholder 1">
            <a:extLst>
              <a:ext uri="{FF2B5EF4-FFF2-40B4-BE49-F238E27FC236}">
                <a16:creationId xmlns:a16="http://schemas.microsoft.com/office/drawing/2014/main" id="{481F4A8B-F048-480C-88B2-A3055029CF9B}"/>
              </a:ext>
            </a:extLst>
          </p:cNvPr>
          <p:cNvSpPr txBox="1">
            <a:spLocks/>
          </p:cNvSpPr>
          <p:nvPr/>
        </p:nvSpPr>
        <p:spPr>
          <a:xfrm>
            <a:off x="9682198" y="5344883"/>
            <a:ext cx="2286000" cy="393954"/>
          </a:xfrm>
          <a:prstGeom prst="rect">
            <a:avLst/>
          </a:prstGeom>
        </p:spPr>
        <p:txBody>
          <a:bodyPr wrap="square" lIns="91440" tIns="91440" rIns="91440" bIns="91440">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marL="0" marR="0" lvl="0" indent="0" algn="ctr" defTabSz="839375" eaLnBrk="1" fontAlgn="auto" latinLnBrk="0" hangingPunct="1">
              <a:lnSpc>
                <a:spcPct val="85000"/>
              </a:lnSpc>
              <a:spcBef>
                <a:spcPts val="0"/>
              </a:spcBef>
              <a:spcAft>
                <a:spcPts val="540"/>
              </a:spcAft>
              <a:buClrTx/>
              <a:buSzTx/>
              <a:buFont typeface="Arial" pitchFamily="34" charset="0"/>
              <a:buNone/>
              <a:tabLst/>
              <a:defRPr/>
            </a:pPr>
            <a:r>
              <a:rPr kumimoji="0" lang="en-US" sz="1600" b="0" i="0" u="none" strike="noStrike" kern="0" cap="none" spc="0" normalizeH="0" noProof="0">
                <a:ln>
                  <a:noFill/>
                </a:ln>
                <a:solidFill>
                  <a:srgbClr val="353535"/>
                </a:solidFill>
                <a:effectLst/>
                <a:uLnTx/>
                <a:uFillTx/>
                <a:latin typeface="Segoe UI Semilight"/>
              </a:rPr>
              <a:t>Web apps</a:t>
            </a:r>
          </a:p>
        </p:txBody>
      </p:sp>
      <p:grpSp>
        <p:nvGrpSpPr>
          <p:cNvPr id="47" name="Group 46">
            <a:extLst>
              <a:ext uri="{FF2B5EF4-FFF2-40B4-BE49-F238E27FC236}">
                <a16:creationId xmlns:a16="http://schemas.microsoft.com/office/drawing/2014/main" id="{A4D25065-5218-46D9-9875-47E1ED8468F1}"/>
              </a:ext>
            </a:extLst>
          </p:cNvPr>
          <p:cNvGrpSpPr/>
          <p:nvPr/>
        </p:nvGrpSpPr>
        <p:grpSpPr>
          <a:xfrm>
            <a:off x="10215511" y="2729339"/>
            <a:ext cx="1219374" cy="2483228"/>
            <a:chOff x="10201012" y="1724003"/>
            <a:chExt cx="1219374" cy="2483228"/>
          </a:xfrm>
        </p:grpSpPr>
        <p:grpSp>
          <p:nvGrpSpPr>
            <p:cNvPr id="48" name="Group 47">
              <a:extLst>
                <a:ext uri="{FF2B5EF4-FFF2-40B4-BE49-F238E27FC236}">
                  <a16:creationId xmlns:a16="http://schemas.microsoft.com/office/drawing/2014/main" id="{3E898AA0-3A8E-4E46-8263-9CB387F9544F}"/>
                </a:ext>
              </a:extLst>
            </p:cNvPr>
            <p:cNvGrpSpPr/>
            <p:nvPr/>
          </p:nvGrpSpPr>
          <p:grpSpPr>
            <a:xfrm>
              <a:off x="10201012" y="3468031"/>
              <a:ext cx="1219374" cy="739200"/>
              <a:chOff x="9588118" y="4270005"/>
              <a:chExt cx="916134" cy="555372"/>
            </a:xfrm>
          </p:grpSpPr>
          <p:sp>
            <p:nvSpPr>
              <p:cNvPr id="55" name="Freeform 5">
                <a:extLst>
                  <a:ext uri="{FF2B5EF4-FFF2-40B4-BE49-F238E27FC236}">
                    <a16:creationId xmlns:a16="http://schemas.microsoft.com/office/drawing/2014/main" id="{7A770E4D-A82D-4FC5-A403-AD50A6E163B4}"/>
                  </a:ext>
                </a:extLst>
              </p:cNvPr>
              <p:cNvSpPr>
                <a:spLocks/>
              </p:cNvSpPr>
              <p:nvPr/>
            </p:nvSpPr>
            <p:spPr bwMode="auto">
              <a:xfrm>
                <a:off x="9588118" y="4270005"/>
                <a:ext cx="916134" cy="55537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5875">
                <a:solidFill>
                  <a:srgbClr val="0078D7"/>
                </a:solidFill>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normalizeH="0" noProof="0">
                  <a:ln>
                    <a:noFill/>
                  </a:ln>
                  <a:solidFill>
                    <a:srgbClr val="505050"/>
                  </a:solidFill>
                  <a:effectLst/>
                  <a:uLnTx/>
                  <a:uFillTx/>
                  <a:latin typeface="Segoe UI"/>
                </a:endParaRPr>
              </a:p>
            </p:txBody>
          </p:sp>
          <p:grpSp>
            <p:nvGrpSpPr>
              <p:cNvPr id="56" name="Group 55">
                <a:extLst>
                  <a:ext uri="{FF2B5EF4-FFF2-40B4-BE49-F238E27FC236}">
                    <a16:creationId xmlns:a16="http://schemas.microsoft.com/office/drawing/2014/main" id="{487FE870-B6C6-422B-945E-2EB8638E396B}"/>
                  </a:ext>
                </a:extLst>
              </p:cNvPr>
              <p:cNvGrpSpPr>
                <a:grpSpLocks noChangeAspect="1"/>
              </p:cNvGrpSpPr>
              <p:nvPr/>
            </p:nvGrpSpPr>
            <p:grpSpPr>
              <a:xfrm>
                <a:off x="9899357" y="4409567"/>
                <a:ext cx="337648" cy="332810"/>
                <a:chOff x="9168011" y="5170684"/>
                <a:chExt cx="665163" cy="655637"/>
              </a:xfrm>
            </p:grpSpPr>
            <p:sp>
              <p:nvSpPr>
                <p:cNvPr id="57" name="Freeform 44">
                  <a:extLst>
                    <a:ext uri="{FF2B5EF4-FFF2-40B4-BE49-F238E27FC236}">
                      <a16:creationId xmlns:a16="http://schemas.microsoft.com/office/drawing/2014/main" id="{09867F75-C835-480B-AF2B-5CC17A652C26}"/>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no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normalizeH="0" noProof="0">
                    <a:ln w="12700">
                      <a:solidFill>
                        <a:srgbClr val="353535"/>
                      </a:solidFill>
                    </a:ln>
                    <a:solidFill>
                      <a:srgbClr val="002050"/>
                    </a:solidFill>
                    <a:effectLst/>
                    <a:uLnTx/>
                    <a:uFillTx/>
                  </a:endParaRPr>
                </a:p>
              </p:txBody>
            </p:sp>
            <p:sp>
              <p:nvSpPr>
                <p:cNvPr id="58" name="Freeform 45">
                  <a:extLst>
                    <a:ext uri="{FF2B5EF4-FFF2-40B4-BE49-F238E27FC236}">
                      <a16:creationId xmlns:a16="http://schemas.microsoft.com/office/drawing/2014/main" id="{F09B8786-8C2D-471B-A1F7-11284423B88C}"/>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normalizeH="0" noProof="0">
                    <a:ln w="12700">
                      <a:solidFill>
                        <a:srgbClr val="353535"/>
                      </a:solidFill>
                    </a:ln>
                    <a:solidFill>
                      <a:srgbClr val="002050"/>
                    </a:solidFill>
                    <a:effectLst/>
                    <a:uLnTx/>
                    <a:uFillTx/>
                  </a:endParaRPr>
                </a:p>
              </p:txBody>
            </p:sp>
            <p:sp>
              <p:nvSpPr>
                <p:cNvPr id="59" name="Freeform 46">
                  <a:extLst>
                    <a:ext uri="{FF2B5EF4-FFF2-40B4-BE49-F238E27FC236}">
                      <a16:creationId xmlns:a16="http://schemas.microsoft.com/office/drawing/2014/main" id="{5715F327-6AA2-4593-B9EC-34395D7B3B68}"/>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normalizeH="0" noProof="0">
                    <a:ln w="12700">
                      <a:solidFill>
                        <a:srgbClr val="353535"/>
                      </a:solidFill>
                    </a:ln>
                    <a:solidFill>
                      <a:srgbClr val="002050"/>
                    </a:solidFill>
                    <a:effectLst/>
                    <a:uLnTx/>
                    <a:uFillTx/>
                  </a:endParaRPr>
                </a:p>
              </p:txBody>
            </p:sp>
            <p:sp>
              <p:nvSpPr>
                <p:cNvPr id="60" name="Freeform 47">
                  <a:extLst>
                    <a:ext uri="{FF2B5EF4-FFF2-40B4-BE49-F238E27FC236}">
                      <a16:creationId xmlns:a16="http://schemas.microsoft.com/office/drawing/2014/main" id="{62E22C78-B9BF-4C02-B361-C5C9A6EA1C87}"/>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normalizeH="0" noProof="0">
                    <a:ln w="12700">
                      <a:solidFill>
                        <a:srgbClr val="353535"/>
                      </a:solidFill>
                    </a:ln>
                    <a:solidFill>
                      <a:srgbClr val="002050"/>
                    </a:solidFill>
                    <a:effectLst/>
                    <a:uLnTx/>
                    <a:uFillTx/>
                  </a:endParaRPr>
                </a:p>
              </p:txBody>
            </p:sp>
          </p:grpSp>
        </p:grpSp>
        <p:grpSp>
          <p:nvGrpSpPr>
            <p:cNvPr id="49" name="Group 23">
              <a:extLst>
                <a:ext uri="{FF2B5EF4-FFF2-40B4-BE49-F238E27FC236}">
                  <a16:creationId xmlns:a16="http://schemas.microsoft.com/office/drawing/2014/main" id="{0929EE3D-2BFD-47AC-AB15-F1D505FAAC93}"/>
                </a:ext>
              </a:extLst>
            </p:cNvPr>
            <p:cNvGrpSpPr>
              <a:grpSpLocks noChangeAspect="1"/>
            </p:cNvGrpSpPr>
            <p:nvPr/>
          </p:nvGrpSpPr>
          <p:grpSpPr bwMode="auto">
            <a:xfrm>
              <a:off x="10436626" y="1724003"/>
              <a:ext cx="748147" cy="643035"/>
              <a:chOff x="3796" y="2099"/>
              <a:chExt cx="242" cy="208"/>
            </a:xfrm>
          </p:grpSpPr>
          <p:sp>
            <p:nvSpPr>
              <p:cNvPr id="50" name="Freeform 24">
                <a:extLst>
                  <a:ext uri="{FF2B5EF4-FFF2-40B4-BE49-F238E27FC236}">
                    <a16:creationId xmlns:a16="http://schemas.microsoft.com/office/drawing/2014/main" id="{F1DEB673-7B4F-4F91-A68D-8973BC78F1B0}"/>
                  </a:ext>
                </a:extLst>
              </p:cNvPr>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normalizeH="0" noProof="0">
                  <a:ln>
                    <a:noFill/>
                  </a:ln>
                  <a:solidFill>
                    <a:sysClr val="windowText" lastClr="000000"/>
                  </a:solidFill>
                  <a:effectLst/>
                  <a:uLnTx/>
                  <a:uFillTx/>
                  <a:latin typeface="Segoe UI Semilight"/>
                  <a:ea typeface="+mn-ea"/>
                  <a:cs typeface="+mn-cs"/>
                </a:endParaRPr>
              </a:p>
            </p:txBody>
          </p:sp>
          <p:sp>
            <p:nvSpPr>
              <p:cNvPr id="51" name="Line 25">
                <a:extLst>
                  <a:ext uri="{FF2B5EF4-FFF2-40B4-BE49-F238E27FC236}">
                    <a16:creationId xmlns:a16="http://schemas.microsoft.com/office/drawing/2014/main" id="{F4029B08-661B-4D20-8584-54C876740DD3}"/>
                  </a:ext>
                </a:extLst>
              </p:cNvPr>
              <p:cNvSpPr>
                <a:spLocks noChangeShapeType="1"/>
              </p:cNvSpPr>
              <p:nvPr/>
            </p:nvSpPr>
            <p:spPr bwMode="auto">
              <a:xfrm>
                <a:off x="3796" y="2146"/>
                <a:ext cx="242" cy="0"/>
              </a:xfrm>
              <a:prstGeom prst="line">
                <a:avLst/>
              </a:pr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normalizeH="0" noProof="0">
                  <a:ln>
                    <a:noFill/>
                  </a:ln>
                  <a:solidFill>
                    <a:sysClr val="windowText" lastClr="000000"/>
                  </a:solidFill>
                  <a:effectLst/>
                  <a:uLnTx/>
                  <a:uFillTx/>
                  <a:latin typeface="Segoe UI Semilight"/>
                  <a:ea typeface="+mn-ea"/>
                  <a:cs typeface="+mn-cs"/>
                </a:endParaRPr>
              </a:p>
            </p:txBody>
          </p:sp>
          <p:sp>
            <p:nvSpPr>
              <p:cNvPr id="52" name="Oval 26">
                <a:extLst>
                  <a:ext uri="{FF2B5EF4-FFF2-40B4-BE49-F238E27FC236}">
                    <a16:creationId xmlns:a16="http://schemas.microsoft.com/office/drawing/2014/main" id="{2828BDEA-B3D9-408C-986B-55697B52DD94}"/>
                  </a:ext>
                </a:extLst>
              </p:cNvPr>
              <p:cNvSpPr>
                <a:spLocks noChangeArrowheads="1"/>
              </p:cNvSpPr>
              <p:nvPr/>
            </p:nvSpPr>
            <p:spPr bwMode="auto">
              <a:xfrm>
                <a:off x="4005" y="2119"/>
                <a:ext cx="7"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normalizeH="0" noProof="0">
                  <a:ln>
                    <a:noFill/>
                  </a:ln>
                  <a:solidFill>
                    <a:sysClr val="windowText" lastClr="000000"/>
                  </a:solidFill>
                  <a:effectLst/>
                  <a:uLnTx/>
                  <a:uFillTx/>
                  <a:latin typeface="Segoe UI Semilight"/>
                  <a:ea typeface="+mn-ea"/>
                  <a:cs typeface="+mn-cs"/>
                </a:endParaRPr>
              </a:p>
            </p:txBody>
          </p:sp>
          <p:sp>
            <p:nvSpPr>
              <p:cNvPr id="53" name="Oval 27">
                <a:extLst>
                  <a:ext uri="{FF2B5EF4-FFF2-40B4-BE49-F238E27FC236}">
                    <a16:creationId xmlns:a16="http://schemas.microsoft.com/office/drawing/2014/main" id="{DDEECB80-C1FD-4731-8F0C-E239C54D7D82}"/>
                  </a:ext>
                </a:extLst>
              </p:cNvPr>
              <p:cNvSpPr>
                <a:spLocks noChangeArrowheads="1"/>
              </p:cNvSpPr>
              <p:nvPr/>
            </p:nvSpPr>
            <p:spPr bwMode="auto">
              <a:xfrm>
                <a:off x="3966" y="2119"/>
                <a:ext cx="7"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normalizeH="0" noProof="0">
                  <a:ln>
                    <a:noFill/>
                  </a:ln>
                  <a:solidFill>
                    <a:sysClr val="windowText" lastClr="000000"/>
                  </a:solidFill>
                  <a:effectLst/>
                  <a:uLnTx/>
                  <a:uFillTx/>
                  <a:latin typeface="Segoe UI Semilight"/>
                  <a:ea typeface="+mn-ea"/>
                  <a:cs typeface="+mn-cs"/>
                </a:endParaRPr>
              </a:p>
            </p:txBody>
          </p:sp>
          <p:sp>
            <p:nvSpPr>
              <p:cNvPr id="54" name="Oval 28">
                <a:extLst>
                  <a:ext uri="{FF2B5EF4-FFF2-40B4-BE49-F238E27FC236}">
                    <a16:creationId xmlns:a16="http://schemas.microsoft.com/office/drawing/2014/main" id="{0FE415E7-8971-4C49-94A0-FD7A464E8DDB}"/>
                  </a:ext>
                </a:extLst>
              </p:cNvPr>
              <p:cNvSpPr>
                <a:spLocks noChangeArrowheads="1"/>
              </p:cNvSpPr>
              <p:nvPr/>
            </p:nvSpPr>
            <p:spPr bwMode="auto">
              <a:xfrm>
                <a:off x="3927" y="2119"/>
                <a:ext cx="8" cy="7"/>
              </a:xfrm>
              <a:prstGeom prst="ellipse">
                <a:avLst/>
              </a:prstGeom>
              <a:solidFill>
                <a:srgbClr val="FFFFFF"/>
              </a:solidFill>
              <a:ln w="15875" cap="flat" cmpd="sng" algn="ctr">
                <a:solidFill>
                  <a:srgbClr val="0078D7"/>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normalizeH="0" noProof="0">
                  <a:ln>
                    <a:noFill/>
                  </a:ln>
                  <a:solidFill>
                    <a:sysClr val="windowText" lastClr="000000"/>
                  </a:solidFill>
                  <a:effectLst/>
                  <a:uLnTx/>
                  <a:uFillTx/>
                  <a:latin typeface="Segoe UI Semilight"/>
                  <a:ea typeface="+mn-ea"/>
                  <a:cs typeface="+mn-cs"/>
                </a:endParaRPr>
              </a:p>
            </p:txBody>
          </p:sp>
        </p:grpSp>
      </p:grpSp>
      <p:sp>
        <p:nvSpPr>
          <p:cNvPr id="61" name="Right Brace 60">
            <a:extLst>
              <a:ext uri="{FF2B5EF4-FFF2-40B4-BE49-F238E27FC236}">
                <a16:creationId xmlns:a16="http://schemas.microsoft.com/office/drawing/2014/main" id="{472E0A24-E43A-44A6-85DF-40E9A6911CC0}"/>
              </a:ext>
            </a:extLst>
          </p:cNvPr>
          <p:cNvSpPr/>
          <p:nvPr/>
        </p:nvSpPr>
        <p:spPr>
          <a:xfrm>
            <a:off x="8272655" y="1439105"/>
            <a:ext cx="1757708" cy="5341721"/>
          </a:xfrm>
          <a:prstGeom prst="rightBrace">
            <a:avLst>
              <a:gd name="adj1" fmla="val 49046"/>
              <a:gd name="adj2" fmla="val 50000"/>
            </a:avLst>
          </a:prstGeom>
          <a:noFill/>
          <a:ln w="3175" cap="flat" cmpd="sng" algn="ctr">
            <a:solidFill>
              <a:srgbClr val="0078D7"/>
            </a:solidFill>
            <a:prstDash val="solid"/>
            <a:headEnd type="none"/>
            <a:tailEnd type="none"/>
          </a:ln>
          <a:effectLst/>
        </p:spPr>
        <p:txBody>
          <a:bodyPr rtlCol="0" anchor="ctr"/>
          <a:lstStyle/>
          <a:p>
            <a:pPr algn="ctr"/>
            <a:endParaRPr lang="en-US"/>
          </a:p>
        </p:txBody>
      </p:sp>
      <p:sp>
        <p:nvSpPr>
          <p:cNvPr id="62" name="Rectangle 61">
            <a:extLst>
              <a:ext uri="{FF2B5EF4-FFF2-40B4-BE49-F238E27FC236}">
                <a16:creationId xmlns:a16="http://schemas.microsoft.com/office/drawing/2014/main" id="{912DEA5B-5FEF-4E89-9065-BF3AD39B0FA1}"/>
              </a:ext>
            </a:extLst>
          </p:cNvPr>
          <p:cNvSpPr/>
          <p:nvPr/>
        </p:nvSpPr>
        <p:spPr bwMode="auto">
          <a:xfrm>
            <a:off x="643193" y="3877520"/>
            <a:ext cx="2406140" cy="49911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Condition: Location">
            <a:extLst>
              <a:ext uri="{FF2B5EF4-FFF2-40B4-BE49-F238E27FC236}">
                <a16:creationId xmlns:a16="http://schemas.microsoft.com/office/drawing/2014/main" id="{5CE1A3B6-2DFC-44E0-82A8-62F92112C446}"/>
              </a:ext>
            </a:extLst>
          </p:cNvPr>
          <p:cNvGrpSpPr/>
          <p:nvPr/>
        </p:nvGrpSpPr>
        <p:grpSpPr>
          <a:xfrm>
            <a:off x="2061127" y="4225385"/>
            <a:ext cx="896425" cy="896425"/>
            <a:chOff x="-1490654" y="4458718"/>
            <a:chExt cx="896425" cy="896425"/>
          </a:xfrm>
        </p:grpSpPr>
        <p:sp>
          <p:nvSpPr>
            <p:cNvPr id="64" name="Oval 63">
              <a:extLst>
                <a:ext uri="{FF2B5EF4-FFF2-40B4-BE49-F238E27FC236}">
                  <a16:creationId xmlns:a16="http://schemas.microsoft.com/office/drawing/2014/main" id="{79066DCB-57E3-4F21-8825-A4C6E55D825C}"/>
                </a:ext>
              </a:extLst>
            </p:cNvPr>
            <p:cNvSpPr/>
            <p:nvPr/>
          </p:nvSpPr>
          <p:spPr bwMode="auto">
            <a:xfrm>
              <a:off x="-1490654" y="4458718"/>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529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145">
              <a:extLst>
                <a:ext uri="{FF2B5EF4-FFF2-40B4-BE49-F238E27FC236}">
                  <a16:creationId xmlns:a16="http://schemas.microsoft.com/office/drawing/2014/main" id="{0F675E75-F967-4A74-857E-F03BD229FC04}"/>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chemeClr val="accent4"/>
            </a:solidFill>
            <a:ln w="0">
              <a:solidFill>
                <a:schemeClr val="bg2"/>
              </a:solidFill>
              <a:miter lim="800000"/>
            </a:ln>
          </p:spPr>
          <p:txBody>
            <a:bodyPr vert="horz" wrap="square" lIns="91440" tIns="45720" rIns="91440" bIns="45720" numCol="1" anchor="t" anchorCtr="0" compatLnSpc="1">
              <a:prstTxWarp prst="textNoShape">
                <a:avLst/>
              </a:prstTxWarp>
            </a:bodyPr>
            <a:lstStyle/>
            <a:p>
              <a:endParaRPr lang="en-US"/>
            </a:p>
          </p:txBody>
        </p:sp>
      </p:grpSp>
      <p:grpSp>
        <p:nvGrpSpPr>
          <p:cNvPr id="66" name="Condition: Apps">
            <a:extLst>
              <a:ext uri="{FF2B5EF4-FFF2-40B4-BE49-F238E27FC236}">
                <a16:creationId xmlns:a16="http://schemas.microsoft.com/office/drawing/2014/main" id="{F323608B-C7BE-4477-ADF5-2257A35176CB}"/>
              </a:ext>
            </a:extLst>
          </p:cNvPr>
          <p:cNvGrpSpPr>
            <a:grpSpLocks noChangeAspect="1"/>
          </p:cNvGrpSpPr>
          <p:nvPr/>
        </p:nvGrpSpPr>
        <p:grpSpPr>
          <a:xfrm>
            <a:off x="2453822" y="5104468"/>
            <a:ext cx="896425" cy="896425"/>
            <a:chOff x="10968827" y="1678521"/>
            <a:chExt cx="758952" cy="758953"/>
          </a:xfrm>
        </p:grpSpPr>
        <p:sp>
          <p:nvSpPr>
            <p:cNvPr id="67" name="Oval 66">
              <a:extLst>
                <a:ext uri="{FF2B5EF4-FFF2-40B4-BE49-F238E27FC236}">
                  <a16:creationId xmlns:a16="http://schemas.microsoft.com/office/drawing/2014/main" id="{C21537A2-EE88-4AAD-BAD4-A85A19BADFA7}"/>
                </a:ext>
              </a:extLst>
            </p:cNvPr>
            <p:cNvSpPr/>
            <p:nvPr/>
          </p:nvSpPr>
          <p:spPr bwMode="auto">
            <a:xfrm>
              <a:off x="10968827" y="1678521"/>
              <a:ext cx="758952" cy="7589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529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A486B5A2-AB8B-4173-827B-FC6559C6ED65}"/>
                </a:ext>
              </a:extLst>
            </p:cNvPr>
            <p:cNvGrpSpPr/>
            <p:nvPr/>
          </p:nvGrpSpPr>
          <p:grpSpPr>
            <a:xfrm>
              <a:off x="11150726" y="1863657"/>
              <a:ext cx="405343" cy="399538"/>
              <a:chOff x="9168011" y="5170684"/>
              <a:chExt cx="665163" cy="655637"/>
            </a:xfrm>
          </p:grpSpPr>
          <p:sp>
            <p:nvSpPr>
              <p:cNvPr id="69" name="Freeform 44">
                <a:extLst>
                  <a:ext uri="{FF2B5EF4-FFF2-40B4-BE49-F238E27FC236}">
                    <a16:creationId xmlns:a16="http://schemas.microsoft.com/office/drawing/2014/main" id="{2219ED42-B01B-40BF-B9CC-75ECC72D4DD0}"/>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accent4"/>
              </a:solid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ln w="12700">
                    <a:solidFill>
                      <a:srgbClr val="505050"/>
                    </a:solidFill>
                  </a:ln>
                  <a:solidFill>
                    <a:srgbClr val="002050"/>
                  </a:solidFill>
                  <a:latin typeface="Segoe UI"/>
                </a:endParaRPr>
              </a:p>
            </p:txBody>
          </p:sp>
          <p:sp>
            <p:nvSpPr>
              <p:cNvPr id="70" name="Freeform 45">
                <a:extLst>
                  <a:ext uri="{FF2B5EF4-FFF2-40B4-BE49-F238E27FC236}">
                    <a16:creationId xmlns:a16="http://schemas.microsoft.com/office/drawing/2014/main" id="{33FDF29B-EC8D-4AF6-B381-3ECC585FE33D}"/>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ln w="12700">
                    <a:solidFill>
                      <a:srgbClr val="505050"/>
                    </a:solidFill>
                  </a:ln>
                  <a:solidFill>
                    <a:srgbClr val="002050"/>
                  </a:solidFill>
                  <a:latin typeface="Segoe UI"/>
                </a:endParaRPr>
              </a:p>
            </p:txBody>
          </p:sp>
          <p:sp>
            <p:nvSpPr>
              <p:cNvPr id="71" name="Freeform 46">
                <a:extLst>
                  <a:ext uri="{FF2B5EF4-FFF2-40B4-BE49-F238E27FC236}">
                    <a16:creationId xmlns:a16="http://schemas.microsoft.com/office/drawing/2014/main" id="{CF05BA65-C484-4980-A226-CAAD9523B236}"/>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ln w="12700">
                    <a:solidFill>
                      <a:srgbClr val="505050"/>
                    </a:solidFill>
                  </a:ln>
                  <a:solidFill>
                    <a:srgbClr val="002050"/>
                  </a:solidFill>
                  <a:latin typeface="Segoe UI"/>
                </a:endParaRPr>
              </a:p>
            </p:txBody>
          </p:sp>
          <p:sp>
            <p:nvSpPr>
              <p:cNvPr id="72" name="Freeform 47">
                <a:extLst>
                  <a:ext uri="{FF2B5EF4-FFF2-40B4-BE49-F238E27FC236}">
                    <a16:creationId xmlns:a16="http://schemas.microsoft.com/office/drawing/2014/main" id="{C5DC2396-DBE7-4D69-83C2-FB24F0F30429}"/>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ln w="12700">
                    <a:solidFill>
                      <a:srgbClr val="505050"/>
                    </a:solidFill>
                  </a:ln>
                  <a:solidFill>
                    <a:srgbClr val="002050"/>
                  </a:solidFill>
                  <a:latin typeface="Segoe UI"/>
                </a:endParaRPr>
              </a:p>
            </p:txBody>
          </p:sp>
        </p:grpSp>
      </p:grpSp>
      <p:grpSp>
        <p:nvGrpSpPr>
          <p:cNvPr id="73" name="Condition: Devices">
            <a:extLst>
              <a:ext uri="{FF2B5EF4-FFF2-40B4-BE49-F238E27FC236}">
                <a16:creationId xmlns:a16="http://schemas.microsoft.com/office/drawing/2014/main" id="{60DFA43A-9A5F-4F9A-A6D7-3366EEF83867}"/>
              </a:ext>
            </a:extLst>
          </p:cNvPr>
          <p:cNvGrpSpPr>
            <a:grpSpLocks noChangeAspect="1"/>
          </p:cNvGrpSpPr>
          <p:nvPr/>
        </p:nvGrpSpPr>
        <p:grpSpPr>
          <a:xfrm>
            <a:off x="2061127" y="3106725"/>
            <a:ext cx="896425" cy="896425"/>
            <a:chOff x="8997947" y="1475843"/>
            <a:chExt cx="1187753" cy="1187753"/>
          </a:xfrm>
        </p:grpSpPr>
        <p:sp>
          <p:nvSpPr>
            <p:cNvPr id="74" name="Oval 73">
              <a:extLst>
                <a:ext uri="{FF2B5EF4-FFF2-40B4-BE49-F238E27FC236}">
                  <a16:creationId xmlns:a16="http://schemas.microsoft.com/office/drawing/2014/main" id="{1D5215F7-C6E0-48FB-91C2-CC2DCEA0B044}"/>
                </a:ext>
              </a:extLst>
            </p:cNvPr>
            <p:cNvSpPr/>
            <p:nvPr/>
          </p:nvSpPr>
          <p:spPr bwMode="auto">
            <a:xfrm>
              <a:off x="8997947" y="1475843"/>
              <a:ext cx="1187753" cy="11877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529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B8CBFAFE-3FED-434A-81BB-8C570CC9C2B3}"/>
                </a:ext>
              </a:extLst>
            </p:cNvPr>
            <p:cNvGrpSpPr/>
            <p:nvPr/>
          </p:nvGrpSpPr>
          <p:grpSpPr>
            <a:xfrm>
              <a:off x="9290152" y="1848014"/>
              <a:ext cx="576390" cy="488371"/>
              <a:chOff x="4947743" y="5339803"/>
              <a:chExt cx="825499" cy="706436"/>
            </a:xfrm>
          </p:grpSpPr>
          <p:sp>
            <p:nvSpPr>
              <p:cNvPr id="76" name="Freeform 5">
                <a:extLst>
                  <a:ext uri="{FF2B5EF4-FFF2-40B4-BE49-F238E27FC236}">
                    <a16:creationId xmlns:a16="http://schemas.microsoft.com/office/drawing/2014/main" id="{E6BA7929-15CC-43F5-871A-9FE286A4BE37}"/>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77" name="Freeform 6">
                <a:extLst>
                  <a:ext uri="{FF2B5EF4-FFF2-40B4-BE49-F238E27FC236}">
                    <a16:creationId xmlns:a16="http://schemas.microsoft.com/office/drawing/2014/main" id="{2D04659F-45E9-46F5-9BA3-ED5009CD0996}"/>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78" name="Freeform 7">
                <a:extLst>
                  <a:ext uri="{FF2B5EF4-FFF2-40B4-BE49-F238E27FC236}">
                    <a16:creationId xmlns:a16="http://schemas.microsoft.com/office/drawing/2014/main" id="{61140379-E344-4AD6-B54D-2F49AB428884}"/>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79" name="Freeform 8">
                <a:extLst>
                  <a:ext uri="{FF2B5EF4-FFF2-40B4-BE49-F238E27FC236}">
                    <a16:creationId xmlns:a16="http://schemas.microsoft.com/office/drawing/2014/main" id="{4E4489EB-26AF-489E-BC24-2DFAB0E9E140}"/>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80" name="Line 9">
                <a:extLst>
                  <a:ext uri="{FF2B5EF4-FFF2-40B4-BE49-F238E27FC236}">
                    <a16:creationId xmlns:a16="http://schemas.microsoft.com/office/drawing/2014/main" id="{48C7E20D-93AE-4032-9E9A-C03258700C87}"/>
                  </a:ext>
                </a:extLst>
              </p:cNvPr>
              <p:cNvSpPr>
                <a:spLocks noChangeShapeType="1"/>
              </p:cNvSpPr>
              <p:nvPr/>
            </p:nvSpPr>
            <p:spPr bwMode="auto">
              <a:xfrm flipH="1" flipV="1">
                <a:off x="5468442" y="5963690"/>
                <a:ext cx="304800" cy="0"/>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81" name="Line 10">
                <a:extLst>
                  <a:ext uri="{FF2B5EF4-FFF2-40B4-BE49-F238E27FC236}">
                    <a16:creationId xmlns:a16="http://schemas.microsoft.com/office/drawing/2014/main" id="{B15A8A4A-65FB-4C3A-9CD2-5211F85A658C}"/>
                  </a:ext>
                </a:extLst>
              </p:cNvPr>
              <p:cNvSpPr>
                <a:spLocks noChangeShapeType="1"/>
              </p:cNvSpPr>
              <p:nvPr/>
            </p:nvSpPr>
            <p:spPr bwMode="auto">
              <a:xfrm>
                <a:off x="5468442" y="5543002"/>
                <a:ext cx="304800" cy="47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nvGrpSpPr>
          <p:cNvPr id="82" name="Condition: Users">
            <a:extLst>
              <a:ext uri="{FF2B5EF4-FFF2-40B4-BE49-F238E27FC236}">
                <a16:creationId xmlns:a16="http://schemas.microsoft.com/office/drawing/2014/main" id="{B7F153AA-B6C4-40A6-A289-A37D74824CD8}"/>
              </a:ext>
            </a:extLst>
          </p:cNvPr>
          <p:cNvGrpSpPr/>
          <p:nvPr/>
        </p:nvGrpSpPr>
        <p:grpSpPr>
          <a:xfrm>
            <a:off x="2453822" y="2243142"/>
            <a:ext cx="896425" cy="896425"/>
            <a:chOff x="2389913" y="1545064"/>
            <a:chExt cx="896425" cy="896425"/>
          </a:xfrm>
        </p:grpSpPr>
        <p:sp>
          <p:nvSpPr>
            <p:cNvPr id="83" name="Oval 82">
              <a:extLst>
                <a:ext uri="{FF2B5EF4-FFF2-40B4-BE49-F238E27FC236}">
                  <a16:creationId xmlns:a16="http://schemas.microsoft.com/office/drawing/2014/main" id="{C1F2D973-70EA-498A-B4C8-FB399C6AD64F}"/>
                </a:ext>
              </a:extLst>
            </p:cNvPr>
            <p:cNvSpPr/>
            <p:nvPr/>
          </p:nvSpPr>
          <p:spPr bwMode="auto">
            <a:xfrm>
              <a:off x="2389913" y="1545064"/>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529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F703B9EA-B779-4578-A8C7-84B350933F68}"/>
                </a:ext>
              </a:extLst>
            </p:cNvPr>
            <p:cNvGrpSpPr/>
            <p:nvPr/>
          </p:nvGrpSpPr>
          <p:grpSpPr>
            <a:xfrm>
              <a:off x="2677696" y="1796615"/>
              <a:ext cx="320858" cy="381540"/>
              <a:chOff x="6701391" y="5898584"/>
              <a:chExt cx="414034" cy="492343"/>
            </a:xfrm>
          </p:grpSpPr>
          <p:sp>
            <p:nvSpPr>
              <p:cNvPr id="85" name="Freeform 9">
                <a:extLst>
                  <a:ext uri="{FF2B5EF4-FFF2-40B4-BE49-F238E27FC236}">
                    <a16:creationId xmlns:a16="http://schemas.microsoft.com/office/drawing/2014/main" id="{15DD6A68-F8A2-4FCD-A6AD-CE68E4EC7EC5}"/>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86" name="Oval 85">
                <a:extLst>
                  <a:ext uri="{FF2B5EF4-FFF2-40B4-BE49-F238E27FC236}">
                    <a16:creationId xmlns:a16="http://schemas.microsoft.com/office/drawing/2014/main" id="{8F5FAD93-B753-4ED7-B1C8-DFCDBA137BB9}"/>
                  </a:ext>
                </a:extLst>
              </p:cNvPr>
              <p:cNvSpPr>
                <a:spLocks noChangeArrowheads="1"/>
              </p:cNvSpPr>
              <p:nvPr/>
            </p:nvSpPr>
            <p:spPr bwMode="auto">
              <a:xfrm>
                <a:off x="6761604" y="5898584"/>
                <a:ext cx="293586" cy="290227"/>
              </a:xfrm>
              <a:prstGeom prst="ellipse">
                <a:avLst/>
              </a:prstGeom>
              <a:noFill/>
              <a:ln w="12700" cap="flat">
                <a:solidFill>
                  <a:schemeClr val="accent4"/>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p>
            </p:txBody>
          </p:sp>
        </p:grpSp>
      </p:grpSp>
      <p:sp>
        <p:nvSpPr>
          <p:cNvPr id="87" name="Oval 86">
            <a:extLst>
              <a:ext uri="{FF2B5EF4-FFF2-40B4-BE49-F238E27FC236}">
                <a16:creationId xmlns:a16="http://schemas.microsoft.com/office/drawing/2014/main" id="{E51B808C-B069-4290-BE73-448F755766B8}"/>
              </a:ext>
            </a:extLst>
          </p:cNvPr>
          <p:cNvSpPr/>
          <p:nvPr/>
        </p:nvSpPr>
        <p:spPr bwMode="auto">
          <a:xfrm>
            <a:off x="2938444" y="2165231"/>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Policy Result">
            <a:extLst>
              <a:ext uri="{FF2B5EF4-FFF2-40B4-BE49-F238E27FC236}">
                <a16:creationId xmlns:a16="http://schemas.microsoft.com/office/drawing/2014/main" id="{7DB39A34-99D2-4620-A521-AA97943D4BCD}"/>
              </a:ext>
            </a:extLst>
          </p:cNvPr>
          <p:cNvGrpSpPr/>
          <p:nvPr/>
        </p:nvGrpSpPr>
        <p:grpSpPr>
          <a:xfrm>
            <a:off x="5079356" y="4771686"/>
            <a:ext cx="540042" cy="540696"/>
            <a:chOff x="4912910" y="3539396"/>
            <a:chExt cx="640080" cy="640853"/>
          </a:xfrm>
        </p:grpSpPr>
        <p:sp>
          <p:nvSpPr>
            <p:cNvPr id="89" name="Oval 88">
              <a:extLst>
                <a:ext uri="{FF2B5EF4-FFF2-40B4-BE49-F238E27FC236}">
                  <a16:creationId xmlns:a16="http://schemas.microsoft.com/office/drawing/2014/main" id="{9A6262E5-6633-42A5-9125-3F6081D2670E}"/>
                </a:ext>
              </a:extLst>
            </p:cNvPr>
            <p:cNvSpPr/>
            <p:nvPr/>
          </p:nvSpPr>
          <p:spPr bwMode="auto">
            <a:xfrm>
              <a:off x="4912910" y="3539782"/>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155">
              <a:extLst>
                <a:ext uri="{FF2B5EF4-FFF2-40B4-BE49-F238E27FC236}">
                  <a16:creationId xmlns:a16="http://schemas.microsoft.com/office/drawing/2014/main" id="{54C81FBC-E947-4A6B-963C-A8665DCF2650}"/>
                </a:ext>
              </a:extLst>
            </p:cNvPr>
            <p:cNvGrpSpPr>
              <a:grpSpLocks noChangeAspect="1"/>
            </p:cNvGrpSpPr>
            <p:nvPr/>
          </p:nvGrpSpPr>
          <p:grpSpPr bwMode="auto">
            <a:xfrm>
              <a:off x="4912910" y="3539396"/>
              <a:ext cx="640080" cy="640853"/>
              <a:chOff x="5006" y="757"/>
              <a:chExt cx="828" cy="829"/>
            </a:xfrm>
            <a:solidFill>
              <a:schemeClr val="accent4"/>
            </a:solidFill>
          </p:grpSpPr>
          <p:sp>
            <p:nvSpPr>
              <p:cNvPr id="91" name="Freeform 156">
                <a:extLst>
                  <a:ext uri="{FF2B5EF4-FFF2-40B4-BE49-F238E27FC236}">
                    <a16:creationId xmlns:a16="http://schemas.microsoft.com/office/drawing/2014/main" id="{F5F18312-F04F-41DB-905D-DD9B7537640F}"/>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chemeClr val="accent4"/>
                </a:solid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92" name="Freeform 157">
                <a:extLst>
                  <a:ext uri="{FF2B5EF4-FFF2-40B4-BE49-F238E27FC236}">
                    <a16:creationId xmlns:a16="http://schemas.microsoft.com/office/drawing/2014/main" id="{21D2B579-9963-4BF8-B4BE-70B51208D613}"/>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93" name="Freeform 158">
                <a:extLst>
                  <a:ext uri="{FF2B5EF4-FFF2-40B4-BE49-F238E27FC236}">
                    <a16:creationId xmlns:a16="http://schemas.microsoft.com/office/drawing/2014/main" id="{09B17D13-8162-4EC3-BC56-FDE8E6F91D52}"/>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94" name="Freeform 159">
                <a:extLst>
                  <a:ext uri="{FF2B5EF4-FFF2-40B4-BE49-F238E27FC236}">
                    <a16:creationId xmlns:a16="http://schemas.microsoft.com/office/drawing/2014/main" id="{6C4233B8-8D35-4A3E-A5DF-457C21ED4AA3}"/>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95" name="Freeform 160">
                <a:extLst>
                  <a:ext uri="{FF2B5EF4-FFF2-40B4-BE49-F238E27FC236}">
                    <a16:creationId xmlns:a16="http://schemas.microsoft.com/office/drawing/2014/main" id="{CE8F6DB3-AF9F-4040-8B95-01A78E98863B}"/>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96" name="Freeform 161">
                <a:extLst>
                  <a:ext uri="{FF2B5EF4-FFF2-40B4-BE49-F238E27FC236}">
                    <a16:creationId xmlns:a16="http://schemas.microsoft.com/office/drawing/2014/main" id="{FE0A0065-11B8-483C-910F-EC1FD159C2D9}"/>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97" name="Freeform 162">
                <a:extLst>
                  <a:ext uri="{FF2B5EF4-FFF2-40B4-BE49-F238E27FC236}">
                    <a16:creationId xmlns:a16="http://schemas.microsoft.com/office/drawing/2014/main" id="{B03BBE65-C463-4095-8A53-8027A88CB197}"/>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98" name="Freeform 163">
                <a:extLst>
                  <a:ext uri="{FF2B5EF4-FFF2-40B4-BE49-F238E27FC236}">
                    <a16:creationId xmlns:a16="http://schemas.microsoft.com/office/drawing/2014/main" id="{40D4731A-57BB-44F7-B9DF-4117E1D56D67}"/>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99" name="Freeform 164">
                <a:extLst>
                  <a:ext uri="{FF2B5EF4-FFF2-40B4-BE49-F238E27FC236}">
                    <a16:creationId xmlns:a16="http://schemas.microsoft.com/office/drawing/2014/main" id="{D13F8305-632A-4FED-A58A-7B7FDEA519A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sp>
        <p:nvSpPr>
          <p:cNvPr id="100" name="Isosceles Triangle 99">
            <a:extLst>
              <a:ext uri="{FF2B5EF4-FFF2-40B4-BE49-F238E27FC236}">
                <a16:creationId xmlns:a16="http://schemas.microsoft.com/office/drawing/2014/main" id="{A9F58E86-3EB7-4E16-9B14-33033E24EED1}"/>
              </a:ext>
            </a:extLst>
          </p:cNvPr>
          <p:cNvSpPr/>
          <p:nvPr/>
        </p:nvSpPr>
        <p:spPr bwMode="auto">
          <a:xfrm flipV="1">
            <a:off x="3829413" y="1406036"/>
            <a:ext cx="1899814" cy="1301460"/>
          </a:xfrm>
          <a:prstGeom prst="triangle">
            <a:avLst/>
          </a:prstGeom>
          <a:gradFill flip="none" rotWithShape="1">
            <a:gsLst>
              <a:gs pos="0">
                <a:schemeClr val="bg1">
                  <a:lumMod val="50000"/>
                  <a:alpha val="56000"/>
                </a:schemeClr>
              </a:gs>
              <a:gs pos="72000">
                <a:srgbClr val="E6E6E6"/>
              </a:gs>
              <a:gs pos="100000">
                <a:srgbClr val="E6E6E6">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p>
        </p:txBody>
      </p:sp>
      <p:sp>
        <p:nvSpPr>
          <p:cNvPr id="101" name="TextBox 100">
            <a:extLst>
              <a:ext uri="{FF2B5EF4-FFF2-40B4-BE49-F238E27FC236}">
                <a16:creationId xmlns:a16="http://schemas.microsoft.com/office/drawing/2014/main" id="{A68957A5-AB4F-4095-BD7D-0E98CEAFB45E}"/>
              </a:ext>
            </a:extLst>
          </p:cNvPr>
          <p:cNvSpPr txBox="1"/>
          <p:nvPr/>
        </p:nvSpPr>
        <p:spPr>
          <a:xfrm>
            <a:off x="1846043" y="2508784"/>
            <a:ext cx="609077" cy="2823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a:r>
              <a:rPr lang="en-US"/>
              <a:t>Users</a:t>
            </a:r>
          </a:p>
        </p:txBody>
      </p:sp>
      <p:sp>
        <p:nvSpPr>
          <p:cNvPr id="102" name="TextBox 101">
            <a:extLst>
              <a:ext uri="{FF2B5EF4-FFF2-40B4-BE49-F238E27FC236}">
                <a16:creationId xmlns:a16="http://schemas.microsoft.com/office/drawing/2014/main" id="{A41250AF-F0A6-4B30-BE2C-D84EB79E4FA3}"/>
              </a:ext>
            </a:extLst>
          </p:cNvPr>
          <p:cNvSpPr txBox="1"/>
          <p:nvPr/>
        </p:nvSpPr>
        <p:spPr>
          <a:xfrm>
            <a:off x="1369469" y="3174965"/>
            <a:ext cx="776175" cy="2823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a:r>
              <a:rPr lang="en-US"/>
              <a:t>Devices</a:t>
            </a:r>
          </a:p>
        </p:txBody>
      </p:sp>
      <p:sp>
        <p:nvSpPr>
          <p:cNvPr id="103" name="TextBox 102">
            <a:extLst>
              <a:ext uri="{FF2B5EF4-FFF2-40B4-BE49-F238E27FC236}">
                <a16:creationId xmlns:a16="http://schemas.microsoft.com/office/drawing/2014/main" id="{D422583E-52C9-47F7-B6A2-02C840E59388}"/>
              </a:ext>
            </a:extLst>
          </p:cNvPr>
          <p:cNvSpPr txBox="1"/>
          <p:nvPr/>
        </p:nvSpPr>
        <p:spPr>
          <a:xfrm>
            <a:off x="1298937" y="4788245"/>
            <a:ext cx="846707" cy="2823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a:r>
              <a:rPr lang="en-US"/>
              <a:t>Location</a:t>
            </a:r>
          </a:p>
        </p:txBody>
      </p:sp>
      <p:sp>
        <p:nvSpPr>
          <p:cNvPr id="104" name="TextBox 103">
            <a:extLst>
              <a:ext uri="{FF2B5EF4-FFF2-40B4-BE49-F238E27FC236}">
                <a16:creationId xmlns:a16="http://schemas.microsoft.com/office/drawing/2014/main" id="{47E810DD-BF23-4CB4-8C98-B8F132679248}"/>
              </a:ext>
            </a:extLst>
          </p:cNvPr>
          <p:cNvSpPr txBox="1"/>
          <p:nvPr/>
        </p:nvSpPr>
        <p:spPr>
          <a:xfrm>
            <a:off x="1872909" y="5476243"/>
            <a:ext cx="582211" cy="2823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a:r>
              <a:rPr lang="en-US"/>
              <a:t>Apps</a:t>
            </a:r>
          </a:p>
        </p:txBody>
      </p:sp>
      <p:grpSp>
        <p:nvGrpSpPr>
          <p:cNvPr id="105" name="User">
            <a:extLst>
              <a:ext uri="{FF2B5EF4-FFF2-40B4-BE49-F238E27FC236}">
                <a16:creationId xmlns:a16="http://schemas.microsoft.com/office/drawing/2014/main" id="{E51922B3-9D04-491F-A57D-DD01E34F754E}"/>
              </a:ext>
            </a:extLst>
          </p:cNvPr>
          <p:cNvGrpSpPr/>
          <p:nvPr/>
        </p:nvGrpSpPr>
        <p:grpSpPr>
          <a:xfrm>
            <a:off x="521988" y="3624049"/>
            <a:ext cx="1006058" cy="1006058"/>
            <a:chOff x="458079" y="2826567"/>
            <a:chExt cx="1006058" cy="1006058"/>
          </a:xfrm>
        </p:grpSpPr>
        <p:sp>
          <p:nvSpPr>
            <p:cNvPr id="106" name="Oval 105">
              <a:extLst>
                <a:ext uri="{FF2B5EF4-FFF2-40B4-BE49-F238E27FC236}">
                  <a16:creationId xmlns:a16="http://schemas.microsoft.com/office/drawing/2014/main" id="{F30BE28A-9A63-4679-A18E-C047A5D240DB}"/>
                </a:ext>
              </a:extLst>
            </p:cNvPr>
            <p:cNvSpPr/>
            <p:nvPr/>
          </p:nvSpPr>
          <p:spPr bwMode="auto">
            <a:xfrm>
              <a:off x="458079" y="2826567"/>
              <a:ext cx="1006058" cy="1006058"/>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a:extLst>
                <a:ext uri="{FF2B5EF4-FFF2-40B4-BE49-F238E27FC236}">
                  <a16:creationId xmlns:a16="http://schemas.microsoft.com/office/drawing/2014/main" id="{8A8A9CB1-BA84-489A-9EA5-892EF37F55A5}"/>
                </a:ext>
              </a:extLst>
            </p:cNvPr>
            <p:cNvGrpSpPr/>
            <p:nvPr/>
          </p:nvGrpSpPr>
          <p:grpSpPr>
            <a:xfrm>
              <a:off x="619199" y="3053561"/>
              <a:ext cx="683818" cy="552071"/>
              <a:chOff x="1124660" y="2438555"/>
              <a:chExt cx="1323363" cy="1068399"/>
            </a:xfrm>
          </p:grpSpPr>
          <p:sp>
            <p:nvSpPr>
              <p:cNvPr id="108" name="Freeform 5">
                <a:extLst>
                  <a:ext uri="{FF2B5EF4-FFF2-40B4-BE49-F238E27FC236}">
                    <a16:creationId xmlns:a16="http://schemas.microsoft.com/office/drawing/2014/main" id="{F5B15DBC-A618-41E4-8897-8670C8EF87F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nvGrpSpPr>
              <p:cNvPr id="109" name="Group 108">
                <a:extLst>
                  <a:ext uri="{FF2B5EF4-FFF2-40B4-BE49-F238E27FC236}">
                    <a16:creationId xmlns:a16="http://schemas.microsoft.com/office/drawing/2014/main" id="{809592EF-FE1F-475F-BE58-C9E5561B49BA}"/>
                  </a:ext>
                </a:extLst>
              </p:cNvPr>
              <p:cNvGrpSpPr/>
              <p:nvPr/>
            </p:nvGrpSpPr>
            <p:grpSpPr>
              <a:xfrm>
                <a:off x="1124660" y="2438555"/>
                <a:ext cx="593820" cy="706058"/>
                <a:chOff x="6447047" y="5804307"/>
                <a:chExt cx="414034" cy="492291"/>
              </a:xfrm>
            </p:grpSpPr>
            <p:sp>
              <p:nvSpPr>
                <p:cNvPr id="110" name="Freeform 9">
                  <a:extLst>
                    <a:ext uri="{FF2B5EF4-FFF2-40B4-BE49-F238E27FC236}">
                      <a16:creationId xmlns:a16="http://schemas.microsoft.com/office/drawing/2014/main" id="{2FDC46EB-59DE-4B30-B232-61234F02AE3A}"/>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11" name="Oval 110">
                  <a:extLst>
                    <a:ext uri="{FF2B5EF4-FFF2-40B4-BE49-F238E27FC236}">
                      <a16:creationId xmlns:a16="http://schemas.microsoft.com/office/drawing/2014/main" id="{B0DE907D-B0C1-49F2-97AE-23A9578FB5AA}"/>
                    </a:ext>
                  </a:extLst>
                </p:cNvPr>
                <p:cNvSpPr>
                  <a:spLocks noChangeArrowheads="1"/>
                </p:cNvSpPr>
                <p:nvPr/>
              </p:nvSpPr>
              <p:spPr bwMode="auto">
                <a:xfrm>
                  <a:off x="6507270" y="5804307"/>
                  <a:ext cx="293587" cy="290228"/>
                </a:xfrm>
                <a:prstGeom prst="ellipse">
                  <a:avLst/>
                </a:prstGeom>
                <a:noFill/>
                <a:ln w="1905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p>
              </p:txBody>
            </p:sp>
          </p:grpSp>
        </p:grpSp>
      </p:grpSp>
      <p:sp>
        <p:nvSpPr>
          <p:cNvPr id="112" name="Rectangle 111">
            <a:extLst>
              <a:ext uri="{FF2B5EF4-FFF2-40B4-BE49-F238E27FC236}">
                <a16:creationId xmlns:a16="http://schemas.microsoft.com/office/drawing/2014/main" id="{6FAD1D0A-4154-4BB0-960C-846F039DA257}"/>
              </a:ext>
            </a:extLst>
          </p:cNvPr>
          <p:cNvSpPr/>
          <p:nvPr/>
        </p:nvSpPr>
        <p:spPr>
          <a:xfrm>
            <a:off x="2178473" y="1250778"/>
            <a:ext cx="1535677" cy="418191"/>
          </a:xfrm>
          <a:prstGeom prst="rect">
            <a:avLst/>
          </a:prstGeom>
        </p:spPr>
        <p:txBody>
          <a:bodyPr wrap="none">
            <a:spAutoFit/>
          </a:bodyPr>
          <a:lstStyle/>
          <a:p>
            <a:pPr algn="ctr" defTabSz="896215">
              <a:lnSpc>
                <a:spcPct val="90000"/>
              </a:lnSpc>
              <a:defRPr/>
            </a:pPr>
            <a:r>
              <a:rPr lang="en-US" sz="2353" kern="0" spc="-69" dirty="0">
                <a:solidFill>
                  <a:srgbClr val="353535"/>
                </a:solidFill>
                <a:latin typeface="Segoe UI"/>
                <a:ea typeface="ＭＳ Ｐゴシック" charset="0"/>
                <a:cs typeface="Segoe UI Semibold" panose="020B0702040204020203" pitchFamily="34" charset="0"/>
              </a:rPr>
              <a:t>Conditions</a:t>
            </a:r>
          </a:p>
        </p:txBody>
      </p:sp>
      <p:grpSp>
        <p:nvGrpSpPr>
          <p:cNvPr id="113" name="Group 112">
            <a:extLst>
              <a:ext uri="{FF2B5EF4-FFF2-40B4-BE49-F238E27FC236}">
                <a16:creationId xmlns:a16="http://schemas.microsoft.com/office/drawing/2014/main" id="{34D84554-4B9F-42A4-83F6-D2BFDFC8F868}"/>
              </a:ext>
            </a:extLst>
          </p:cNvPr>
          <p:cNvGrpSpPr/>
          <p:nvPr/>
        </p:nvGrpSpPr>
        <p:grpSpPr>
          <a:xfrm>
            <a:off x="2938444" y="2165231"/>
            <a:ext cx="3935261" cy="3930044"/>
            <a:chOff x="2873757" y="1463979"/>
            <a:chExt cx="3935261" cy="3930044"/>
          </a:xfrm>
        </p:grpSpPr>
        <p:sp>
          <p:nvSpPr>
            <p:cNvPr id="114" name="Freeform: Shape 113">
              <a:extLst>
                <a:ext uri="{FF2B5EF4-FFF2-40B4-BE49-F238E27FC236}">
                  <a16:creationId xmlns:a16="http://schemas.microsoft.com/office/drawing/2014/main" id="{1F0A4FAF-3480-47CE-83A3-CA8A5F02452B}"/>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BCE2C6AB-40EC-4C20-9868-BE7BE784ED39}"/>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4EB83D5D-E9BB-4A87-B41B-07F235612621}"/>
                </a:ext>
              </a:extLst>
            </p:cNvPr>
            <p:cNvSpPr/>
            <p:nvPr/>
          </p:nvSpPr>
          <p:spPr bwMode="auto">
            <a:xfrm>
              <a:off x="5312236" y="2759381"/>
              <a:ext cx="1339238" cy="1339238"/>
            </a:xfrm>
            <a:prstGeom prst="ellipse">
              <a:avLst/>
            </a:prstGeom>
            <a:solidFill>
              <a:schemeClr val="accent4"/>
            </a:solidFill>
            <a:ln w="19050" cap="rnd">
              <a:solidFill>
                <a:srgbClr val="00B0F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grpSp>
          <p:nvGrpSpPr>
            <p:cNvPr id="117" name="Group 116">
              <a:extLst>
                <a:ext uri="{FF2B5EF4-FFF2-40B4-BE49-F238E27FC236}">
                  <a16:creationId xmlns:a16="http://schemas.microsoft.com/office/drawing/2014/main" id="{7CC73D52-DF91-49A8-89DD-6C4BBC7B030D}"/>
                </a:ext>
              </a:extLst>
            </p:cNvPr>
            <p:cNvGrpSpPr/>
            <p:nvPr/>
          </p:nvGrpSpPr>
          <p:grpSpPr>
            <a:xfrm rot="7443536">
              <a:off x="3418347" y="3378043"/>
              <a:ext cx="1407673" cy="1932398"/>
              <a:chOff x="5553745" y="2621551"/>
              <a:chExt cx="1407673" cy="1932398"/>
            </a:xfrm>
          </p:grpSpPr>
          <p:sp>
            <p:nvSpPr>
              <p:cNvPr id="121" name="Freeform: Shape 120">
                <a:extLst>
                  <a:ext uri="{FF2B5EF4-FFF2-40B4-BE49-F238E27FC236}">
                    <a16:creationId xmlns:a16="http://schemas.microsoft.com/office/drawing/2014/main" id="{49A1C8AF-5AA8-4A89-BAC6-8A8ABF5440BD}"/>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18B91699-488C-4D46-A578-1F6B2A4ED0C1}"/>
                  </a:ext>
                </a:extLst>
              </p:cNvPr>
              <p:cNvSpPr/>
              <p:nvPr/>
            </p:nvSpPr>
            <p:spPr bwMode="auto">
              <a:xfrm>
                <a:off x="5553745" y="2911781"/>
                <a:ext cx="1339238" cy="1339238"/>
              </a:xfrm>
              <a:prstGeom prst="ellipse">
                <a:avLst/>
              </a:prstGeom>
              <a:solidFill>
                <a:schemeClr val="accent4"/>
              </a:solidFill>
              <a:ln w="19050" cap="rnd">
                <a:solidFill>
                  <a:srgbClr val="00B0F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8" name="Group 117">
              <a:extLst>
                <a:ext uri="{FF2B5EF4-FFF2-40B4-BE49-F238E27FC236}">
                  <a16:creationId xmlns:a16="http://schemas.microsoft.com/office/drawing/2014/main" id="{5812C101-727A-40D9-8DB1-94A740DC3EBA}"/>
                </a:ext>
              </a:extLst>
            </p:cNvPr>
            <p:cNvGrpSpPr/>
            <p:nvPr/>
          </p:nvGrpSpPr>
          <p:grpSpPr>
            <a:xfrm rot="14861745">
              <a:off x="3691207" y="1366766"/>
              <a:ext cx="1407673" cy="1932398"/>
              <a:chOff x="5553745" y="2621551"/>
              <a:chExt cx="1407673" cy="1932398"/>
            </a:xfrm>
          </p:grpSpPr>
          <p:sp>
            <p:nvSpPr>
              <p:cNvPr id="119" name="Freeform: Shape 118">
                <a:extLst>
                  <a:ext uri="{FF2B5EF4-FFF2-40B4-BE49-F238E27FC236}">
                    <a16:creationId xmlns:a16="http://schemas.microsoft.com/office/drawing/2014/main" id="{1E813C31-FC92-4675-8760-AC4C253F4727}"/>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EAFFD60E-6690-4152-9834-3040C28D5C69}"/>
                  </a:ext>
                </a:extLst>
              </p:cNvPr>
              <p:cNvSpPr/>
              <p:nvPr/>
            </p:nvSpPr>
            <p:spPr bwMode="auto">
              <a:xfrm>
                <a:off x="5553745" y="2911781"/>
                <a:ext cx="1339238" cy="1339238"/>
              </a:xfrm>
              <a:prstGeom prst="ellipse">
                <a:avLst/>
              </a:prstGeom>
              <a:solidFill>
                <a:schemeClr val="accent4"/>
              </a:solidFill>
              <a:ln w="19050" cap="rnd">
                <a:solidFill>
                  <a:srgbClr val="00B0F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23" name="Math stuff">
            <a:extLst>
              <a:ext uri="{FF2B5EF4-FFF2-40B4-BE49-F238E27FC236}">
                <a16:creationId xmlns:a16="http://schemas.microsoft.com/office/drawing/2014/main" id="{C29FA6C8-5849-4100-9876-D8FA9242D440}"/>
              </a:ext>
            </a:extLst>
          </p:cNvPr>
          <p:cNvGrpSpPr/>
          <p:nvPr/>
        </p:nvGrpSpPr>
        <p:grpSpPr>
          <a:xfrm>
            <a:off x="3958026" y="2530087"/>
            <a:ext cx="1040369" cy="1054084"/>
            <a:chOff x="4304659" y="1589541"/>
            <a:chExt cx="1073894" cy="1088052"/>
          </a:xfrm>
        </p:grpSpPr>
        <p:pic>
          <p:nvPicPr>
            <p:cNvPr id="124" name="Picture 123" descr="A picture containing water, rain, nature&#10;&#10;Description generated with high confidence">
              <a:extLst>
                <a:ext uri="{FF2B5EF4-FFF2-40B4-BE49-F238E27FC236}">
                  <a16:creationId xmlns:a16="http://schemas.microsoft.com/office/drawing/2014/main" id="{73B158EC-EB7F-4BC8-BDC0-0D6E7BC814B2}"/>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424392" y="1709532"/>
              <a:ext cx="811362" cy="827347"/>
            </a:xfrm>
            <a:prstGeom prst="roundRect">
              <a:avLst>
                <a:gd name="adj" fmla="val 9137"/>
              </a:avLst>
            </a:prstGeom>
            <a:ln w="9525">
              <a:solidFill>
                <a:schemeClr val="tx1"/>
              </a:solidFill>
            </a:ln>
          </p:spPr>
        </p:pic>
        <p:sp>
          <p:nvSpPr>
            <p:cNvPr id="125" name="chip">
              <a:extLst>
                <a:ext uri="{FF2B5EF4-FFF2-40B4-BE49-F238E27FC236}">
                  <a16:creationId xmlns:a16="http://schemas.microsoft.com/office/drawing/2014/main" id="{8BB934E1-2839-4C56-A5D0-F4B8D09D8E0B}"/>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sz="1400">
                <a:gradFill>
                  <a:gsLst>
                    <a:gs pos="0">
                      <a:srgbClr val="505050"/>
                    </a:gs>
                    <a:gs pos="100000">
                      <a:srgbClr val="505050"/>
                    </a:gs>
                  </a:gsLst>
                </a:gradFill>
              </a:endParaRPr>
            </a:p>
          </p:txBody>
        </p:sp>
        <p:sp>
          <p:nvSpPr>
            <p:cNvPr id="126" name="TextBox 125">
              <a:extLst>
                <a:ext uri="{FF2B5EF4-FFF2-40B4-BE49-F238E27FC236}">
                  <a16:creationId xmlns:a16="http://schemas.microsoft.com/office/drawing/2014/main" id="{9ED56AE9-A487-4322-86C4-5006DD799EB2}"/>
                </a:ext>
              </a:extLst>
            </p:cNvPr>
            <p:cNvSpPr txBox="1"/>
            <p:nvPr/>
          </p:nvSpPr>
          <p:spPr>
            <a:xfrm>
              <a:off x="4450730" y="1911492"/>
              <a:ext cx="761747" cy="42471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a:r>
                <a:rPr lang="en-US" sz="1100">
                  <a:solidFill>
                    <a:schemeClr val="bg1"/>
                  </a:solidFill>
                </a:rPr>
                <a:t>Machine</a:t>
              </a:r>
              <a:br>
                <a:rPr lang="en-US" sz="1100">
                  <a:solidFill>
                    <a:schemeClr val="bg1"/>
                  </a:solidFill>
                </a:rPr>
              </a:br>
              <a:r>
                <a:rPr lang="en-US" sz="1100">
                  <a:solidFill>
                    <a:schemeClr val="bg1"/>
                  </a:solidFill>
                </a:rPr>
                <a:t>learning</a:t>
              </a:r>
            </a:p>
          </p:txBody>
        </p:sp>
      </p:grpSp>
      <p:grpSp>
        <p:nvGrpSpPr>
          <p:cNvPr id="127" name="Group 126">
            <a:extLst>
              <a:ext uri="{FF2B5EF4-FFF2-40B4-BE49-F238E27FC236}">
                <a16:creationId xmlns:a16="http://schemas.microsoft.com/office/drawing/2014/main" id="{93ACA48E-C73C-4210-997D-A84D350A6A72}"/>
              </a:ext>
            </a:extLst>
          </p:cNvPr>
          <p:cNvGrpSpPr/>
          <p:nvPr/>
        </p:nvGrpSpPr>
        <p:grpSpPr>
          <a:xfrm>
            <a:off x="3789271" y="4673597"/>
            <a:ext cx="839005" cy="882182"/>
            <a:chOff x="3725362" y="3896538"/>
            <a:chExt cx="839005" cy="882182"/>
          </a:xfrm>
        </p:grpSpPr>
        <p:grpSp>
          <p:nvGrpSpPr>
            <p:cNvPr id="128" name="Group 127">
              <a:extLst>
                <a:ext uri="{FF2B5EF4-FFF2-40B4-BE49-F238E27FC236}">
                  <a16:creationId xmlns:a16="http://schemas.microsoft.com/office/drawing/2014/main" id="{CA5A9A8D-CF6C-4B94-A4E4-E16D18CD4DEB}"/>
                </a:ext>
              </a:extLst>
            </p:cNvPr>
            <p:cNvGrpSpPr/>
            <p:nvPr/>
          </p:nvGrpSpPr>
          <p:grpSpPr>
            <a:xfrm>
              <a:off x="3725362" y="3896538"/>
              <a:ext cx="790940" cy="602507"/>
              <a:chOff x="4314657" y="4074265"/>
              <a:chExt cx="1059471" cy="807063"/>
            </a:xfrm>
            <a:solidFill>
              <a:schemeClr val="bg1"/>
            </a:solidFill>
          </p:grpSpPr>
          <p:grpSp>
            <p:nvGrpSpPr>
              <p:cNvPr id="130" name="Group 129">
                <a:extLst>
                  <a:ext uri="{FF2B5EF4-FFF2-40B4-BE49-F238E27FC236}">
                    <a16:creationId xmlns:a16="http://schemas.microsoft.com/office/drawing/2014/main" id="{1ACC233F-D65A-4F1D-93B4-EB843BE3124D}"/>
                  </a:ext>
                </a:extLst>
              </p:cNvPr>
              <p:cNvGrpSpPr/>
              <p:nvPr/>
            </p:nvGrpSpPr>
            <p:grpSpPr>
              <a:xfrm>
                <a:off x="4816142" y="4074265"/>
                <a:ext cx="557986" cy="539640"/>
                <a:chOff x="9763287" y="5133362"/>
                <a:chExt cx="590975" cy="571545"/>
              </a:xfrm>
              <a:grpFill/>
            </p:grpSpPr>
            <p:sp>
              <p:nvSpPr>
                <p:cNvPr id="163" name="Freeform 212">
                  <a:extLst>
                    <a:ext uri="{FF2B5EF4-FFF2-40B4-BE49-F238E27FC236}">
                      <a16:creationId xmlns:a16="http://schemas.microsoft.com/office/drawing/2014/main" id="{BC1508C4-6C34-46E9-BFFD-FC1777F9563F}"/>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64" name="Freeform 213">
                  <a:extLst>
                    <a:ext uri="{FF2B5EF4-FFF2-40B4-BE49-F238E27FC236}">
                      <a16:creationId xmlns:a16="http://schemas.microsoft.com/office/drawing/2014/main" id="{166DFA1F-A2D3-4B7A-BB89-95621A8A404A}"/>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65" name="Freeform 214">
                  <a:extLst>
                    <a:ext uri="{FF2B5EF4-FFF2-40B4-BE49-F238E27FC236}">
                      <a16:creationId xmlns:a16="http://schemas.microsoft.com/office/drawing/2014/main" id="{2EDD4BC8-7C36-41ED-90CB-F3311FA0005B}"/>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66" name="Freeform 215">
                  <a:extLst>
                    <a:ext uri="{FF2B5EF4-FFF2-40B4-BE49-F238E27FC236}">
                      <a16:creationId xmlns:a16="http://schemas.microsoft.com/office/drawing/2014/main" id="{66635FDA-ECAA-43E8-9D5C-B6F5D0B03CE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67" name="Freeform 216">
                  <a:extLst>
                    <a:ext uri="{FF2B5EF4-FFF2-40B4-BE49-F238E27FC236}">
                      <a16:creationId xmlns:a16="http://schemas.microsoft.com/office/drawing/2014/main" id="{C8E6746E-04C0-49F2-AC28-B6E789ECD9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68" name="Freeform 217">
                  <a:extLst>
                    <a:ext uri="{FF2B5EF4-FFF2-40B4-BE49-F238E27FC236}">
                      <a16:creationId xmlns:a16="http://schemas.microsoft.com/office/drawing/2014/main" id="{86D0D56C-A91C-4A9E-99A7-E801550D35E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69" name="Freeform 218">
                  <a:extLst>
                    <a:ext uri="{FF2B5EF4-FFF2-40B4-BE49-F238E27FC236}">
                      <a16:creationId xmlns:a16="http://schemas.microsoft.com/office/drawing/2014/main" id="{8E98764D-D7E6-4E74-962D-0600C49103E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0" name="Freeform 219">
                  <a:extLst>
                    <a:ext uri="{FF2B5EF4-FFF2-40B4-BE49-F238E27FC236}">
                      <a16:creationId xmlns:a16="http://schemas.microsoft.com/office/drawing/2014/main" id="{362925D6-97D6-49FB-86CF-28AB2E268635}"/>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1" name="Freeform 220">
                  <a:extLst>
                    <a:ext uri="{FF2B5EF4-FFF2-40B4-BE49-F238E27FC236}">
                      <a16:creationId xmlns:a16="http://schemas.microsoft.com/office/drawing/2014/main" id="{5AA7092E-061A-4B59-BBA7-8715C9AB9BA9}"/>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2" name="Freeform 221">
                  <a:extLst>
                    <a:ext uri="{FF2B5EF4-FFF2-40B4-BE49-F238E27FC236}">
                      <a16:creationId xmlns:a16="http://schemas.microsoft.com/office/drawing/2014/main" id="{E53053B7-8AC9-437F-B5A2-7CDA25CBD1C2}"/>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3" name="Freeform 222">
                  <a:extLst>
                    <a:ext uri="{FF2B5EF4-FFF2-40B4-BE49-F238E27FC236}">
                      <a16:creationId xmlns:a16="http://schemas.microsoft.com/office/drawing/2014/main" id="{484DCFBE-316E-4325-BCBC-126A7D17258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4" name="Freeform 223">
                  <a:extLst>
                    <a:ext uri="{FF2B5EF4-FFF2-40B4-BE49-F238E27FC236}">
                      <a16:creationId xmlns:a16="http://schemas.microsoft.com/office/drawing/2014/main" id="{0CD23F9A-4DC6-4D37-98A5-482C474FB98A}"/>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5" name="Freeform 224">
                  <a:extLst>
                    <a:ext uri="{FF2B5EF4-FFF2-40B4-BE49-F238E27FC236}">
                      <a16:creationId xmlns:a16="http://schemas.microsoft.com/office/drawing/2014/main" id="{A6ADA0B2-FBE8-472D-BAA1-F245C840BD53}"/>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131" name="Group 130">
                <a:extLst>
                  <a:ext uri="{FF2B5EF4-FFF2-40B4-BE49-F238E27FC236}">
                    <a16:creationId xmlns:a16="http://schemas.microsoft.com/office/drawing/2014/main" id="{6AB4E5E7-15C8-4CC2-9C5A-F80E6EDC4AF6}"/>
                  </a:ext>
                </a:extLst>
              </p:cNvPr>
              <p:cNvGrpSpPr/>
              <p:nvPr/>
            </p:nvGrpSpPr>
            <p:grpSpPr>
              <a:xfrm>
                <a:off x="4565401" y="4207980"/>
                <a:ext cx="557986" cy="539640"/>
                <a:chOff x="4212581" y="4384439"/>
                <a:chExt cx="590975" cy="571545"/>
              </a:xfrm>
              <a:grpFill/>
            </p:grpSpPr>
            <p:sp>
              <p:nvSpPr>
                <p:cNvPr id="148" name="Rectangle: Top Corners Rounded 147">
                  <a:extLst>
                    <a:ext uri="{FF2B5EF4-FFF2-40B4-BE49-F238E27FC236}">
                      <a16:creationId xmlns:a16="http://schemas.microsoft.com/office/drawing/2014/main" id="{2A553983-F842-4883-B35F-A702636B1691}"/>
                    </a:ext>
                  </a:extLst>
                </p:cNvPr>
                <p:cNvSpPr/>
                <p:nvPr/>
              </p:nvSpPr>
              <p:spPr bwMode="auto">
                <a:xfrm>
                  <a:off x="4317350" y="4394156"/>
                  <a:ext cx="319438" cy="493088"/>
                </a:xfrm>
                <a:prstGeom prst="round2SameRect">
                  <a:avLst>
                    <a:gd name="adj1" fmla="val 22258"/>
                    <a:gd name="adj2" fmla="val 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a:extLst>
                    <a:ext uri="{FF2B5EF4-FFF2-40B4-BE49-F238E27FC236}">
                      <a16:creationId xmlns:a16="http://schemas.microsoft.com/office/drawing/2014/main" id="{D2511394-5EBE-4D85-B0F3-DD154E3CD901}"/>
                    </a:ext>
                  </a:extLst>
                </p:cNvPr>
                <p:cNvGrpSpPr/>
                <p:nvPr/>
              </p:nvGrpSpPr>
              <p:grpSpPr>
                <a:xfrm>
                  <a:off x="4212581" y="4384439"/>
                  <a:ext cx="590975" cy="571545"/>
                  <a:chOff x="9763287" y="5133362"/>
                  <a:chExt cx="590975" cy="571545"/>
                </a:xfrm>
                <a:grpFill/>
              </p:grpSpPr>
              <p:sp>
                <p:nvSpPr>
                  <p:cNvPr id="150" name="Freeform 212">
                    <a:extLst>
                      <a:ext uri="{FF2B5EF4-FFF2-40B4-BE49-F238E27FC236}">
                        <a16:creationId xmlns:a16="http://schemas.microsoft.com/office/drawing/2014/main" id="{FE3DD368-2E79-4D6A-9148-44473B8BF98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51" name="Freeform 213">
                    <a:extLst>
                      <a:ext uri="{FF2B5EF4-FFF2-40B4-BE49-F238E27FC236}">
                        <a16:creationId xmlns:a16="http://schemas.microsoft.com/office/drawing/2014/main" id="{F136062E-F7D4-457F-8F6F-CF3E76AB476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52" name="Freeform 214">
                    <a:extLst>
                      <a:ext uri="{FF2B5EF4-FFF2-40B4-BE49-F238E27FC236}">
                        <a16:creationId xmlns:a16="http://schemas.microsoft.com/office/drawing/2014/main" id="{8556F2F1-01BE-440B-8ABC-5806960A402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53" name="Freeform 215">
                    <a:extLst>
                      <a:ext uri="{FF2B5EF4-FFF2-40B4-BE49-F238E27FC236}">
                        <a16:creationId xmlns:a16="http://schemas.microsoft.com/office/drawing/2014/main" id="{6734D506-17C5-4B6F-A6E7-52C7B0A3D417}"/>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54" name="Freeform 216">
                    <a:extLst>
                      <a:ext uri="{FF2B5EF4-FFF2-40B4-BE49-F238E27FC236}">
                        <a16:creationId xmlns:a16="http://schemas.microsoft.com/office/drawing/2014/main" id="{8CA550D0-A81F-4FCF-A492-665CF3EB342E}"/>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55" name="Freeform 218">
                    <a:extLst>
                      <a:ext uri="{FF2B5EF4-FFF2-40B4-BE49-F238E27FC236}">
                        <a16:creationId xmlns:a16="http://schemas.microsoft.com/office/drawing/2014/main" id="{F860989D-215D-427B-AEFB-BDA2B0011EA0}"/>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56" name="Freeform 219">
                    <a:extLst>
                      <a:ext uri="{FF2B5EF4-FFF2-40B4-BE49-F238E27FC236}">
                        <a16:creationId xmlns:a16="http://schemas.microsoft.com/office/drawing/2014/main" id="{94C31EDF-1B2B-4A4D-978D-7B37271964A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57" name="Freeform 220">
                    <a:extLst>
                      <a:ext uri="{FF2B5EF4-FFF2-40B4-BE49-F238E27FC236}">
                        <a16:creationId xmlns:a16="http://schemas.microsoft.com/office/drawing/2014/main" id="{E6EDCACC-BB8D-4B79-99BD-7553DE3D5A92}"/>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58" name="Freeform 221">
                    <a:extLst>
                      <a:ext uri="{FF2B5EF4-FFF2-40B4-BE49-F238E27FC236}">
                        <a16:creationId xmlns:a16="http://schemas.microsoft.com/office/drawing/2014/main" id="{768BD284-013C-4C89-BEC0-CB3BEA780ECB}"/>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59" name="Freeform 222">
                    <a:extLst>
                      <a:ext uri="{FF2B5EF4-FFF2-40B4-BE49-F238E27FC236}">
                        <a16:creationId xmlns:a16="http://schemas.microsoft.com/office/drawing/2014/main" id="{08047C90-1312-4761-877C-F40227CC824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60" name="Freeform 223">
                    <a:extLst>
                      <a:ext uri="{FF2B5EF4-FFF2-40B4-BE49-F238E27FC236}">
                        <a16:creationId xmlns:a16="http://schemas.microsoft.com/office/drawing/2014/main" id="{C5F7E5FB-295E-436A-ACBE-BFA55DB891DA}"/>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61" name="Freeform 224">
                    <a:extLst>
                      <a:ext uri="{FF2B5EF4-FFF2-40B4-BE49-F238E27FC236}">
                        <a16:creationId xmlns:a16="http://schemas.microsoft.com/office/drawing/2014/main" id="{7EF1936A-88D6-4DD1-B1AB-FB6E86E91CEA}"/>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62" name="Freeform 217">
                    <a:extLst>
                      <a:ext uri="{FF2B5EF4-FFF2-40B4-BE49-F238E27FC236}">
                        <a16:creationId xmlns:a16="http://schemas.microsoft.com/office/drawing/2014/main" id="{1A0EC00B-414C-4994-B40E-0E86FF596285}"/>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grpSp>
            <p:nvGrpSpPr>
              <p:cNvPr id="132" name="Group 131">
                <a:extLst>
                  <a:ext uri="{FF2B5EF4-FFF2-40B4-BE49-F238E27FC236}">
                    <a16:creationId xmlns:a16="http://schemas.microsoft.com/office/drawing/2014/main" id="{307BB877-08CD-4918-AB5D-D6D8FC46586B}"/>
                  </a:ext>
                </a:extLst>
              </p:cNvPr>
              <p:cNvGrpSpPr/>
              <p:nvPr/>
            </p:nvGrpSpPr>
            <p:grpSpPr>
              <a:xfrm>
                <a:off x="4314657" y="4341688"/>
                <a:ext cx="557986" cy="539640"/>
                <a:chOff x="4212581" y="4384439"/>
                <a:chExt cx="590975" cy="571545"/>
              </a:xfrm>
              <a:grpFill/>
            </p:grpSpPr>
            <p:sp>
              <p:nvSpPr>
                <p:cNvPr id="133" name="Rectangle: Top Corners Rounded 132">
                  <a:extLst>
                    <a:ext uri="{FF2B5EF4-FFF2-40B4-BE49-F238E27FC236}">
                      <a16:creationId xmlns:a16="http://schemas.microsoft.com/office/drawing/2014/main" id="{418AEF96-2410-4664-9233-1D041BBA1E2A}"/>
                    </a:ext>
                  </a:extLst>
                </p:cNvPr>
                <p:cNvSpPr/>
                <p:nvPr/>
              </p:nvSpPr>
              <p:spPr bwMode="auto">
                <a:xfrm>
                  <a:off x="4317350" y="4394156"/>
                  <a:ext cx="319438" cy="493088"/>
                </a:xfrm>
                <a:prstGeom prst="round2SameRect">
                  <a:avLst>
                    <a:gd name="adj1" fmla="val 22258"/>
                    <a:gd name="adj2" fmla="val 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a:extLst>
                    <a:ext uri="{FF2B5EF4-FFF2-40B4-BE49-F238E27FC236}">
                      <a16:creationId xmlns:a16="http://schemas.microsoft.com/office/drawing/2014/main" id="{D175849F-8CAD-4CD0-A537-8880826B9069}"/>
                    </a:ext>
                  </a:extLst>
                </p:cNvPr>
                <p:cNvGrpSpPr/>
                <p:nvPr/>
              </p:nvGrpSpPr>
              <p:grpSpPr>
                <a:xfrm>
                  <a:off x="4212581" y="4384439"/>
                  <a:ext cx="590975" cy="571545"/>
                  <a:chOff x="9763287" y="5133362"/>
                  <a:chExt cx="590975" cy="571545"/>
                </a:xfrm>
                <a:grpFill/>
              </p:grpSpPr>
              <p:sp>
                <p:nvSpPr>
                  <p:cNvPr id="135" name="Freeform 212">
                    <a:extLst>
                      <a:ext uri="{FF2B5EF4-FFF2-40B4-BE49-F238E27FC236}">
                        <a16:creationId xmlns:a16="http://schemas.microsoft.com/office/drawing/2014/main" id="{CA0AF584-B1AF-4F46-8191-D4EB144D0DB6}"/>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36" name="Freeform 213">
                    <a:extLst>
                      <a:ext uri="{FF2B5EF4-FFF2-40B4-BE49-F238E27FC236}">
                        <a16:creationId xmlns:a16="http://schemas.microsoft.com/office/drawing/2014/main" id="{BCAC40B6-5772-4D3F-A764-3ECDA66BBC9D}"/>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37" name="Freeform 214">
                    <a:extLst>
                      <a:ext uri="{FF2B5EF4-FFF2-40B4-BE49-F238E27FC236}">
                        <a16:creationId xmlns:a16="http://schemas.microsoft.com/office/drawing/2014/main" id="{A92BB90A-4153-43B3-8DD2-336B63D3199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38" name="Freeform 215">
                    <a:extLst>
                      <a:ext uri="{FF2B5EF4-FFF2-40B4-BE49-F238E27FC236}">
                        <a16:creationId xmlns:a16="http://schemas.microsoft.com/office/drawing/2014/main" id="{D6B30E10-9E5C-4393-95E2-8DE0B524B29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39" name="Freeform 216">
                    <a:extLst>
                      <a:ext uri="{FF2B5EF4-FFF2-40B4-BE49-F238E27FC236}">
                        <a16:creationId xmlns:a16="http://schemas.microsoft.com/office/drawing/2014/main" id="{7B0A7CAC-D1C3-4CDA-BD9D-BE916AE123D8}"/>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40" name="Freeform 218">
                    <a:extLst>
                      <a:ext uri="{FF2B5EF4-FFF2-40B4-BE49-F238E27FC236}">
                        <a16:creationId xmlns:a16="http://schemas.microsoft.com/office/drawing/2014/main" id="{4EE429E5-63AE-41E8-BB8F-29E7A5CAA4DB}"/>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41" name="Freeform 219">
                    <a:extLst>
                      <a:ext uri="{FF2B5EF4-FFF2-40B4-BE49-F238E27FC236}">
                        <a16:creationId xmlns:a16="http://schemas.microsoft.com/office/drawing/2014/main" id="{D430FC2A-1EC4-49BE-8DC5-944F685F2A91}"/>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42" name="Freeform 220">
                    <a:extLst>
                      <a:ext uri="{FF2B5EF4-FFF2-40B4-BE49-F238E27FC236}">
                        <a16:creationId xmlns:a16="http://schemas.microsoft.com/office/drawing/2014/main" id="{F66A77C6-1208-402B-AA70-D067949FCDC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43" name="Freeform 221">
                    <a:extLst>
                      <a:ext uri="{FF2B5EF4-FFF2-40B4-BE49-F238E27FC236}">
                        <a16:creationId xmlns:a16="http://schemas.microsoft.com/office/drawing/2014/main" id="{C67E27CC-5B45-4B42-AC0E-E05C6327CDD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44" name="Freeform 222">
                    <a:extLst>
                      <a:ext uri="{FF2B5EF4-FFF2-40B4-BE49-F238E27FC236}">
                        <a16:creationId xmlns:a16="http://schemas.microsoft.com/office/drawing/2014/main" id="{FADB777E-D1E3-471C-9A5D-4DFC2A9D93AA}"/>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45" name="Freeform 223">
                    <a:extLst>
                      <a:ext uri="{FF2B5EF4-FFF2-40B4-BE49-F238E27FC236}">
                        <a16:creationId xmlns:a16="http://schemas.microsoft.com/office/drawing/2014/main" id="{750A3189-EFD0-40A0-9E50-79721608551D}"/>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46" name="Freeform 224">
                    <a:extLst>
                      <a:ext uri="{FF2B5EF4-FFF2-40B4-BE49-F238E27FC236}">
                        <a16:creationId xmlns:a16="http://schemas.microsoft.com/office/drawing/2014/main" id="{79D460D4-DE5A-43EF-8A36-D9CE693C0F9F}"/>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47" name="Freeform 217">
                    <a:extLst>
                      <a:ext uri="{FF2B5EF4-FFF2-40B4-BE49-F238E27FC236}">
                        <a16:creationId xmlns:a16="http://schemas.microsoft.com/office/drawing/2014/main" id="{9113D87E-1D7D-43E3-8127-7DACDB148804}"/>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grpSp>
        <p:sp>
          <p:nvSpPr>
            <p:cNvPr id="129" name="TextBox 128">
              <a:extLst>
                <a:ext uri="{FF2B5EF4-FFF2-40B4-BE49-F238E27FC236}">
                  <a16:creationId xmlns:a16="http://schemas.microsoft.com/office/drawing/2014/main" id="{DF07804C-E593-45AD-8465-CC9C4A1A1CDE}"/>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r>
                <a:rPr lang="en-US" sz="1200">
                  <a:solidFill>
                    <a:schemeClr val="bg1"/>
                  </a:solidFill>
                </a:rPr>
                <a:t>Policies</a:t>
              </a:r>
            </a:p>
          </p:txBody>
        </p:sp>
      </p:grpSp>
      <p:grpSp>
        <p:nvGrpSpPr>
          <p:cNvPr id="176" name="Group 175">
            <a:extLst>
              <a:ext uri="{FF2B5EF4-FFF2-40B4-BE49-F238E27FC236}">
                <a16:creationId xmlns:a16="http://schemas.microsoft.com/office/drawing/2014/main" id="{8E4F1362-FB82-4D2C-BF2D-C5CEB8BB8AE4}"/>
              </a:ext>
            </a:extLst>
          </p:cNvPr>
          <p:cNvGrpSpPr/>
          <p:nvPr/>
        </p:nvGrpSpPr>
        <p:grpSpPr>
          <a:xfrm>
            <a:off x="5575916" y="3605035"/>
            <a:ext cx="978971" cy="1126905"/>
            <a:chOff x="5727971" y="2924092"/>
            <a:chExt cx="978971" cy="1126905"/>
          </a:xfrm>
        </p:grpSpPr>
        <p:grpSp>
          <p:nvGrpSpPr>
            <p:cNvPr id="177" name="Group 176">
              <a:extLst>
                <a:ext uri="{FF2B5EF4-FFF2-40B4-BE49-F238E27FC236}">
                  <a16:creationId xmlns:a16="http://schemas.microsoft.com/office/drawing/2014/main" id="{6178058A-331D-43CE-88EB-B90E754FE5DE}"/>
                </a:ext>
              </a:extLst>
            </p:cNvPr>
            <p:cNvGrpSpPr/>
            <p:nvPr/>
          </p:nvGrpSpPr>
          <p:grpSpPr>
            <a:xfrm>
              <a:off x="5727971" y="2924092"/>
              <a:ext cx="729430" cy="562554"/>
              <a:chOff x="5199063" y="3544889"/>
              <a:chExt cx="673100" cy="519112"/>
            </a:xfrm>
            <a:solidFill>
              <a:schemeClr val="bg1"/>
            </a:solidFill>
          </p:grpSpPr>
          <p:sp>
            <p:nvSpPr>
              <p:cNvPr id="179" name="Freeform 160">
                <a:extLst>
                  <a:ext uri="{FF2B5EF4-FFF2-40B4-BE49-F238E27FC236}">
                    <a16:creationId xmlns:a16="http://schemas.microsoft.com/office/drawing/2014/main" id="{70C73CC9-551A-405F-A22E-D61604A8FF99}"/>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80" name="Freeform 161">
                <a:extLst>
                  <a:ext uri="{FF2B5EF4-FFF2-40B4-BE49-F238E27FC236}">
                    <a16:creationId xmlns:a16="http://schemas.microsoft.com/office/drawing/2014/main" id="{649B9ED4-9EC8-4F23-BB22-2AF402307DC4}"/>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81" name="Freeform 162">
                <a:extLst>
                  <a:ext uri="{FF2B5EF4-FFF2-40B4-BE49-F238E27FC236}">
                    <a16:creationId xmlns:a16="http://schemas.microsoft.com/office/drawing/2014/main" id="{9551B35E-11F6-467C-806A-704C3A47D015}"/>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82" name="Freeform 163">
                <a:extLst>
                  <a:ext uri="{FF2B5EF4-FFF2-40B4-BE49-F238E27FC236}">
                    <a16:creationId xmlns:a16="http://schemas.microsoft.com/office/drawing/2014/main" id="{B25E16AF-F54E-49CF-BCF3-26DCC0032E4B}"/>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83" name="Freeform 164">
                <a:extLst>
                  <a:ext uri="{FF2B5EF4-FFF2-40B4-BE49-F238E27FC236}">
                    <a16:creationId xmlns:a16="http://schemas.microsoft.com/office/drawing/2014/main" id="{17E195A0-56A2-47C7-98EA-1532390BF957}"/>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84" name="Freeform 165">
                <a:extLst>
                  <a:ext uri="{FF2B5EF4-FFF2-40B4-BE49-F238E27FC236}">
                    <a16:creationId xmlns:a16="http://schemas.microsoft.com/office/drawing/2014/main" id="{7025B6D0-F4D0-4AA4-86B3-5928643BDCE9}"/>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85" name="Freeform 166">
                <a:extLst>
                  <a:ext uri="{FF2B5EF4-FFF2-40B4-BE49-F238E27FC236}">
                    <a16:creationId xmlns:a16="http://schemas.microsoft.com/office/drawing/2014/main" id="{68130D31-390E-4982-9F00-AD1FE50F6A00}"/>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178" name="TextBox 177">
              <a:extLst>
                <a:ext uri="{FF2B5EF4-FFF2-40B4-BE49-F238E27FC236}">
                  <a16:creationId xmlns:a16="http://schemas.microsoft.com/office/drawing/2014/main" id="{469EF319-F10B-4819-B7A5-871EF95302C8}"/>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r>
                <a:rPr lang="en-US" sz="1200">
                  <a:solidFill>
                    <a:schemeClr val="bg1"/>
                  </a:solidFill>
                </a:rPr>
                <a:t>Real time</a:t>
              </a:r>
              <a:br>
                <a:rPr lang="en-US" sz="1200">
                  <a:solidFill>
                    <a:schemeClr val="bg1"/>
                  </a:solidFill>
                </a:rPr>
              </a:br>
              <a:r>
                <a:rPr lang="en-US" sz="1200">
                  <a:solidFill>
                    <a:schemeClr val="bg1"/>
                  </a:solidFill>
                </a:rPr>
                <a:t>Evaluation</a:t>
              </a:r>
            </a:p>
            <a:p>
              <a:r>
                <a:rPr lang="en-US" sz="1200">
                  <a:solidFill>
                    <a:schemeClr val="bg1"/>
                  </a:solidFill>
                </a:rPr>
                <a:t>Engine</a:t>
              </a:r>
            </a:p>
          </p:txBody>
        </p:sp>
      </p:grpSp>
      <p:sp>
        <p:nvSpPr>
          <p:cNvPr id="186" name="TextBox 185">
            <a:extLst>
              <a:ext uri="{FF2B5EF4-FFF2-40B4-BE49-F238E27FC236}">
                <a16:creationId xmlns:a16="http://schemas.microsoft.com/office/drawing/2014/main" id="{BAD33184-E387-46BA-BE94-8AF1D7D5B58E}"/>
              </a:ext>
            </a:extLst>
          </p:cNvPr>
          <p:cNvSpPr txBox="1"/>
          <p:nvPr/>
        </p:nvSpPr>
        <p:spPr>
          <a:xfrm>
            <a:off x="5160711" y="2486659"/>
            <a:ext cx="691215" cy="4247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r>
              <a:rPr lang="en-US" sz="1200"/>
              <a:t>Session</a:t>
            </a:r>
            <a:br>
              <a:rPr lang="en-US" sz="1200"/>
            </a:br>
            <a:r>
              <a:rPr lang="en-US" sz="1200"/>
              <a:t>Risk</a:t>
            </a:r>
          </a:p>
        </p:txBody>
      </p:sp>
      <p:grpSp>
        <p:nvGrpSpPr>
          <p:cNvPr id="187" name="Group 186">
            <a:extLst>
              <a:ext uri="{FF2B5EF4-FFF2-40B4-BE49-F238E27FC236}">
                <a16:creationId xmlns:a16="http://schemas.microsoft.com/office/drawing/2014/main" id="{D7AC55BB-14EC-4E07-9A1C-77EEE669A1FB}"/>
              </a:ext>
            </a:extLst>
          </p:cNvPr>
          <p:cNvGrpSpPr/>
          <p:nvPr/>
        </p:nvGrpSpPr>
        <p:grpSpPr>
          <a:xfrm>
            <a:off x="5320863" y="2824836"/>
            <a:ext cx="539920" cy="539922"/>
            <a:chOff x="5462286" y="2128965"/>
            <a:chExt cx="539920" cy="539922"/>
          </a:xfrm>
        </p:grpSpPr>
        <p:grpSp>
          <p:nvGrpSpPr>
            <p:cNvPr id="188" name="Group 187">
              <a:extLst>
                <a:ext uri="{FF2B5EF4-FFF2-40B4-BE49-F238E27FC236}">
                  <a16:creationId xmlns:a16="http://schemas.microsoft.com/office/drawing/2014/main" id="{CB37CD37-E176-4E7A-B010-3732F7AC0C46}"/>
                </a:ext>
              </a:extLst>
            </p:cNvPr>
            <p:cNvGrpSpPr/>
            <p:nvPr/>
          </p:nvGrpSpPr>
          <p:grpSpPr>
            <a:xfrm>
              <a:off x="5462286" y="2128965"/>
              <a:ext cx="539920" cy="539922"/>
              <a:chOff x="3060314" y="5492593"/>
              <a:chExt cx="820074" cy="820072"/>
            </a:xfrm>
          </p:grpSpPr>
          <p:sp>
            <p:nvSpPr>
              <p:cNvPr id="190" name="Circle: Hollow 189">
                <a:extLst>
                  <a:ext uri="{FF2B5EF4-FFF2-40B4-BE49-F238E27FC236}">
                    <a16:creationId xmlns:a16="http://schemas.microsoft.com/office/drawing/2014/main" id="{2D6A2C29-2203-424D-90E2-C5C1F19F2E80}"/>
                  </a:ext>
                </a:extLst>
              </p:cNvPr>
              <p:cNvSpPr/>
              <p:nvPr/>
            </p:nvSpPr>
            <p:spPr bwMode="auto">
              <a:xfrm flipH="1">
                <a:off x="3060314" y="5492593"/>
                <a:ext cx="820074" cy="820072"/>
              </a:xfrm>
              <a:prstGeom prst="donu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191" name="Block Arc 190">
                <a:extLst>
                  <a:ext uri="{FF2B5EF4-FFF2-40B4-BE49-F238E27FC236}">
                    <a16:creationId xmlns:a16="http://schemas.microsoft.com/office/drawing/2014/main" id="{A26D1010-0ABF-41E9-ACAC-D05CAC85BDEA}"/>
                  </a:ext>
                </a:extLst>
              </p:cNvPr>
              <p:cNvSpPr/>
              <p:nvPr/>
            </p:nvSpPr>
            <p:spPr bwMode="auto">
              <a:xfrm rot="16200000" flipH="1">
                <a:off x="3060316" y="5492593"/>
                <a:ext cx="820072" cy="820072"/>
              </a:xfrm>
              <a:prstGeom prst="blockArc">
                <a:avLst>
                  <a:gd name="adj1" fmla="val 6914879"/>
                  <a:gd name="adj2" fmla="val 0"/>
                  <a:gd name="adj3" fmla="val 25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192" name="Block Arc 191">
                <a:extLst>
                  <a:ext uri="{FF2B5EF4-FFF2-40B4-BE49-F238E27FC236}">
                    <a16:creationId xmlns:a16="http://schemas.microsoft.com/office/drawing/2014/main" id="{E9F3B4CE-1F94-408E-B4B4-D596F7BF4428}"/>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grpSp>
        <p:sp>
          <p:nvSpPr>
            <p:cNvPr id="189" name="Oval 188">
              <a:extLst>
                <a:ext uri="{FF2B5EF4-FFF2-40B4-BE49-F238E27FC236}">
                  <a16:creationId xmlns:a16="http://schemas.microsoft.com/office/drawing/2014/main" id="{F55EDF94-A508-47F1-990A-063C3B7532BE}"/>
                </a:ext>
              </a:extLst>
            </p:cNvPr>
            <p:cNvSpPr/>
            <p:nvPr/>
          </p:nvSpPr>
          <p:spPr bwMode="auto">
            <a:xfrm>
              <a:off x="5564235" y="2230913"/>
              <a:ext cx="336022" cy="336026"/>
            </a:xfrm>
            <a:prstGeom prst="ellipse">
              <a:avLst/>
            </a:prstGeom>
            <a:solidFill>
              <a:schemeClr val="bg1"/>
            </a:solid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tx1"/>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93" name="Group 192">
            <a:extLst>
              <a:ext uri="{FF2B5EF4-FFF2-40B4-BE49-F238E27FC236}">
                <a16:creationId xmlns:a16="http://schemas.microsoft.com/office/drawing/2014/main" id="{D73A8268-C136-4483-A95E-8C2AD7D1220A}"/>
              </a:ext>
            </a:extLst>
          </p:cNvPr>
          <p:cNvGrpSpPr/>
          <p:nvPr/>
        </p:nvGrpSpPr>
        <p:grpSpPr>
          <a:xfrm>
            <a:off x="5321242" y="2929744"/>
            <a:ext cx="539163" cy="336026"/>
            <a:chOff x="5464398" y="2233873"/>
            <a:chExt cx="539163" cy="336026"/>
          </a:xfrm>
        </p:grpSpPr>
        <p:sp>
          <p:nvSpPr>
            <p:cNvPr id="194" name="Isosceles Triangle 193">
              <a:extLst>
                <a:ext uri="{FF2B5EF4-FFF2-40B4-BE49-F238E27FC236}">
                  <a16:creationId xmlns:a16="http://schemas.microsoft.com/office/drawing/2014/main" id="{7570D2AC-3DF5-4663-B011-C8349AE9C9CB}"/>
                </a:ext>
              </a:extLst>
            </p:cNvPr>
            <p:cNvSpPr/>
            <p:nvPr/>
          </p:nvSpPr>
          <p:spPr bwMode="auto">
            <a:xfrm rot="16200000">
              <a:off x="5464398" y="2344804"/>
              <a:ext cx="114164" cy="11416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a:extLst>
                <a:ext uri="{FF2B5EF4-FFF2-40B4-BE49-F238E27FC236}">
                  <a16:creationId xmlns:a16="http://schemas.microsoft.com/office/drawing/2014/main" id="{44D53CA9-318A-4B24-ADC5-D79B7B0707C7}"/>
                </a:ext>
              </a:extLst>
            </p:cNvPr>
            <p:cNvSpPr/>
            <p:nvPr/>
          </p:nvSpPr>
          <p:spPr bwMode="auto">
            <a:xfrm rot="5400000" flipH="1">
              <a:off x="5889397" y="2344804"/>
              <a:ext cx="114164" cy="114164"/>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a:extLst>
                <a:ext uri="{FF2B5EF4-FFF2-40B4-BE49-F238E27FC236}">
                  <a16:creationId xmlns:a16="http://schemas.microsoft.com/office/drawing/2014/main" id="{8F1232C3-F176-444A-80B8-339A40874D9D}"/>
                </a:ext>
              </a:extLst>
            </p:cNvPr>
            <p:cNvSpPr/>
            <p:nvPr/>
          </p:nvSpPr>
          <p:spPr bwMode="auto">
            <a:xfrm>
              <a:off x="5565969" y="2233873"/>
              <a:ext cx="336022" cy="336026"/>
            </a:xfrm>
            <a:prstGeom prst="ellipse">
              <a:avLst/>
            </a:prstGeom>
            <a:solidFill>
              <a:schemeClr val="bg1"/>
            </a:solid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tx1"/>
                </a:solidFill>
                <a:latin typeface="Segoe UI Semibold" panose="020B0702040204020203" pitchFamily="34" charset="0"/>
                <a:ea typeface="Segoe UI" pitchFamily="34" charset="0"/>
                <a:cs typeface="Segoe UI Semibold" panose="020B0702040204020203" pitchFamily="34" charset="0"/>
              </a:endParaRPr>
            </a:p>
          </p:txBody>
        </p:sp>
      </p:grpSp>
      <p:sp>
        <p:nvSpPr>
          <p:cNvPr id="197" name="Rectangle 196">
            <a:extLst>
              <a:ext uri="{FF2B5EF4-FFF2-40B4-BE49-F238E27FC236}">
                <a16:creationId xmlns:a16="http://schemas.microsoft.com/office/drawing/2014/main" id="{8EF802E6-2993-4AB8-9732-58FF269FCD92}"/>
              </a:ext>
            </a:extLst>
          </p:cNvPr>
          <p:cNvSpPr/>
          <p:nvPr/>
        </p:nvSpPr>
        <p:spPr>
          <a:xfrm>
            <a:off x="5454072" y="2958114"/>
            <a:ext cx="284052" cy="286232"/>
          </a:xfrm>
          <a:prstGeom prst="rect">
            <a:avLst/>
          </a:prstGeom>
        </p:spPr>
        <p:txBody>
          <a:bodyPr wrap="none">
            <a:spAutoFit/>
          </a:bodyPr>
          <a:lstStyle/>
          <a:p>
            <a:pPr lvl="0" algn="ctr" defTabSz="932472" fontAlgn="base">
              <a:lnSpc>
                <a:spcPct val="90000"/>
              </a:lnSpc>
              <a:spcBef>
                <a:spcPct val="0"/>
              </a:spcBef>
              <a:spcAft>
                <a:spcPct val="0"/>
              </a:spcAft>
            </a:pPr>
            <a:r>
              <a:rPr lang="en-US" sz="1400">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198" name="Oval 197">
            <a:extLst>
              <a:ext uri="{FF2B5EF4-FFF2-40B4-BE49-F238E27FC236}">
                <a16:creationId xmlns:a16="http://schemas.microsoft.com/office/drawing/2014/main" id="{1D44D483-0FA7-4826-A14D-855A16F97DBC}"/>
              </a:ext>
            </a:extLst>
          </p:cNvPr>
          <p:cNvSpPr/>
          <p:nvPr/>
        </p:nvSpPr>
        <p:spPr bwMode="auto">
          <a:xfrm>
            <a:off x="2940940" y="2165231"/>
            <a:ext cx="3930268" cy="3930044"/>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Isosceles Triangle 198">
            <a:extLst>
              <a:ext uri="{FF2B5EF4-FFF2-40B4-BE49-F238E27FC236}">
                <a16:creationId xmlns:a16="http://schemas.microsoft.com/office/drawing/2014/main" id="{2FE72045-CD90-4072-98EF-67832F8C475E}"/>
              </a:ext>
            </a:extLst>
          </p:cNvPr>
          <p:cNvSpPr/>
          <p:nvPr/>
        </p:nvSpPr>
        <p:spPr bwMode="auto">
          <a:xfrm flipV="1">
            <a:off x="3899899" y="1305139"/>
            <a:ext cx="1758842" cy="1180922"/>
          </a:xfrm>
          <a:prstGeom prst="triangle">
            <a:avLst/>
          </a:prstGeom>
          <a:gradFill flip="none" rotWithShape="1">
            <a:gsLst>
              <a:gs pos="0">
                <a:srgbClr val="E6E6E6"/>
              </a:gs>
              <a:gs pos="72000">
                <a:srgbClr val="E6E6E6"/>
              </a:gs>
              <a:gs pos="100000">
                <a:srgbClr val="E6E6E6">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p>
        </p:txBody>
      </p:sp>
      <p:grpSp>
        <p:nvGrpSpPr>
          <p:cNvPr id="200" name="10TB of Data">
            <a:extLst>
              <a:ext uri="{FF2B5EF4-FFF2-40B4-BE49-F238E27FC236}">
                <a16:creationId xmlns:a16="http://schemas.microsoft.com/office/drawing/2014/main" id="{C0FE946A-C79A-4BD7-83BB-E3E94CFFB448}"/>
              </a:ext>
            </a:extLst>
          </p:cNvPr>
          <p:cNvGrpSpPr/>
          <p:nvPr/>
        </p:nvGrpSpPr>
        <p:grpSpPr>
          <a:xfrm>
            <a:off x="4420582" y="1105925"/>
            <a:ext cx="787326" cy="869819"/>
            <a:chOff x="4474513" y="437335"/>
            <a:chExt cx="787326" cy="869819"/>
          </a:xfrm>
        </p:grpSpPr>
        <p:grpSp>
          <p:nvGrpSpPr>
            <p:cNvPr id="201" name="Group 167">
              <a:extLst>
                <a:ext uri="{FF2B5EF4-FFF2-40B4-BE49-F238E27FC236}">
                  <a16:creationId xmlns:a16="http://schemas.microsoft.com/office/drawing/2014/main" id="{1E4219AF-45BF-4BFE-B958-61E534387797}"/>
                </a:ext>
              </a:extLst>
            </p:cNvPr>
            <p:cNvGrpSpPr>
              <a:grpSpLocks noChangeAspect="1"/>
            </p:cNvGrpSpPr>
            <p:nvPr/>
          </p:nvGrpSpPr>
          <p:grpSpPr bwMode="auto">
            <a:xfrm>
              <a:off x="4499386" y="437335"/>
              <a:ext cx="664881" cy="869819"/>
              <a:chOff x="6332" y="882"/>
              <a:chExt cx="425" cy="556"/>
            </a:xfrm>
            <a:solidFill>
              <a:schemeClr val="tx1"/>
            </a:solidFill>
          </p:grpSpPr>
          <p:sp>
            <p:nvSpPr>
              <p:cNvPr id="203" name="Freeform 169">
                <a:extLst>
                  <a:ext uri="{FF2B5EF4-FFF2-40B4-BE49-F238E27FC236}">
                    <a16:creationId xmlns:a16="http://schemas.microsoft.com/office/drawing/2014/main" id="{9F15706D-2F8C-45DD-84B7-9058670EBBC8}"/>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04" name="Freeform 170">
                <a:extLst>
                  <a:ext uri="{FF2B5EF4-FFF2-40B4-BE49-F238E27FC236}">
                    <a16:creationId xmlns:a16="http://schemas.microsoft.com/office/drawing/2014/main" id="{FF93AEC2-2C56-4579-B9E2-2BF950DEB8AF}"/>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05" name="Freeform 171">
                <a:extLst>
                  <a:ext uri="{FF2B5EF4-FFF2-40B4-BE49-F238E27FC236}">
                    <a16:creationId xmlns:a16="http://schemas.microsoft.com/office/drawing/2014/main" id="{9C47B053-8A98-4BD4-AF68-681C39822023}"/>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06" name="Freeform 172">
                <a:extLst>
                  <a:ext uri="{FF2B5EF4-FFF2-40B4-BE49-F238E27FC236}">
                    <a16:creationId xmlns:a16="http://schemas.microsoft.com/office/drawing/2014/main" id="{A6097CA9-8E19-4064-AC86-F57C0C434235}"/>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07" name="Freeform 173">
                <a:extLst>
                  <a:ext uri="{FF2B5EF4-FFF2-40B4-BE49-F238E27FC236}">
                    <a16:creationId xmlns:a16="http://schemas.microsoft.com/office/drawing/2014/main" id="{6473E093-AB35-44B4-AFBC-6FAFCAC7CAC2}"/>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08" name="Freeform 174">
                <a:extLst>
                  <a:ext uri="{FF2B5EF4-FFF2-40B4-BE49-F238E27FC236}">
                    <a16:creationId xmlns:a16="http://schemas.microsoft.com/office/drawing/2014/main" id="{5B2C2C9F-E876-4F98-AB73-9C6039F19176}"/>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09" name="Freeform 175">
                <a:extLst>
                  <a:ext uri="{FF2B5EF4-FFF2-40B4-BE49-F238E27FC236}">
                    <a16:creationId xmlns:a16="http://schemas.microsoft.com/office/drawing/2014/main" id="{CBE126B0-2FA4-49EA-8EB7-A7A8750A1DB2}"/>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0" name="Freeform 176">
                <a:extLst>
                  <a:ext uri="{FF2B5EF4-FFF2-40B4-BE49-F238E27FC236}">
                    <a16:creationId xmlns:a16="http://schemas.microsoft.com/office/drawing/2014/main" id="{DA50315C-6653-4183-B698-984438A5792C}"/>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1" name="Freeform 177">
                <a:extLst>
                  <a:ext uri="{FF2B5EF4-FFF2-40B4-BE49-F238E27FC236}">
                    <a16:creationId xmlns:a16="http://schemas.microsoft.com/office/drawing/2014/main" id="{FEC72490-30B9-454E-9033-F5A2E4AAE8AD}"/>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2" name="Freeform 178">
                <a:extLst>
                  <a:ext uri="{FF2B5EF4-FFF2-40B4-BE49-F238E27FC236}">
                    <a16:creationId xmlns:a16="http://schemas.microsoft.com/office/drawing/2014/main" id="{88C74F33-9F5A-401F-B35A-F435D6C6C0C6}"/>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3" name="Freeform 179">
                <a:extLst>
                  <a:ext uri="{FF2B5EF4-FFF2-40B4-BE49-F238E27FC236}">
                    <a16:creationId xmlns:a16="http://schemas.microsoft.com/office/drawing/2014/main" id="{AF940EDA-BA09-43EA-9638-9F9542ACAFA3}"/>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4" name="Freeform 180">
                <a:extLst>
                  <a:ext uri="{FF2B5EF4-FFF2-40B4-BE49-F238E27FC236}">
                    <a16:creationId xmlns:a16="http://schemas.microsoft.com/office/drawing/2014/main" id="{AF15A8DE-0C44-4AAE-863D-88CA78A145E8}"/>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5" name="Freeform 181">
                <a:extLst>
                  <a:ext uri="{FF2B5EF4-FFF2-40B4-BE49-F238E27FC236}">
                    <a16:creationId xmlns:a16="http://schemas.microsoft.com/office/drawing/2014/main" id="{DFEFEFB5-7FEB-4913-99C6-1532C6E55FA9}"/>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6" name="Freeform 182">
                <a:extLst>
                  <a:ext uri="{FF2B5EF4-FFF2-40B4-BE49-F238E27FC236}">
                    <a16:creationId xmlns:a16="http://schemas.microsoft.com/office/drawing/2014/main" id="{C9F193FB-9EF4-4CCE-943B-DE0EC6E550F6}"/>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7" name="Freeform 183">
                <a:extLst>
                  <a:ext uri="{FF2B5EF4-FFF2-40B4-BE49-F238E27FC236}">
                    <a16:creationId xmlns:a16="http://schemas.microsoft.com/office/drawing/2014/main" id="{4C4241EC-113B-4874-8512-11A163A4CA22}"/>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202" name="TextBox 201">
              <a:extLst>
                <a:ext uri="{FF2B5EF4-FFF2-40B4-BE49-F238E27FC236}">
                  <a16:creationId xmlns:a16="http://schemas.microsoft.com/office/drawing/2014/main" id="{4B1C9A3B-1485-4964-8889-A4DA8507C179}"/>
                </a:ext>
              </a:extLst>
            </p:cNvPr>
            <p:cNvSpPr txBox="1"/>
            <p:nvPr/>
          </p:nvSpPr>
          <p:spPr>
            <a:xfrm>
              <a:off x="4474513" y="1018137"/>
              <a:ext cx="787326" cy="276999"/>
            </a:xfrm>
            <a:prstGeom prst="rect">
              <a:avLst/>
            </a:prstGeom>
            <a:noFill/>
          </p:spPr>
          <p:txBody>
            <a:bodyPr wrap="square" lIns="0" tIns="0" rIns="0" bIns="0" rtlCol="0">
              <a:spAutoFit/>
            </a:bodyPr>
            <a:lstStyle/>
            <a:p>
              <a:pPr algn="ctr">
                <a:lnSpc>
                  <a:spcPct val="90000"/>
                </a:lnSpc>
                <a:spcAft>
                  <a:spcPts val="600"/>
                </a:spcAft>
              </a:pPr>
              <a:r>
                <a:rPr lang="en-US" sz="2000">
                  <a:solidFill>
                    <a:schemeClr val="accent4"/>
                  </a:solidFill>
                  <a:latin typeface="Segoe UI Semibold" panose="020B0702040204020203" pitchFamily="34" charset="0"/>
                  <a:cs typeface="Segoe UI Semibold" panose="020B0702040204020203" pitchFamily="34" charset="0"/>
                </a:rPr>
                <a:t>10</a:t>
              </a:r>
              <a:r>
                <a:rPr lang="en-US" sz="1400">
                  <a:solidFill>
                    <a:schemeClr val="accent4"/>
                  </a:solidFill>
                </a:rPr>
                <a:t>TB</a:t>
              </a:r>
              <a:endParaRPr lang="en-US" sz="2000">
                <a:solidFill>
                  <a:schemeClr val="accent4"/>
                </a:solidFill>
              </a:endParaRPr>
            </a:p>
          </p:txBody>
        </p:sp>
      </p:grpSp>
      <p:sp>
        <p:nvSpPr>
          <p:cNvPr id="218" name="TextBox 217">
            <a:extLst>
              <a:ext uri="{FF2B5EF4-FFF2-40B4-BE49-F238E27FC236}">
                <a16:creationId xmlns:a16="http://schemas.microsoft.com/office/drawing/2014/main" id="{A9AF9C26-579C-4ABF-9B23-DE4D2B5CAEDE}"/>
              </a:ext>
            </a:extLst>
          </p:cNvPr>
          <p:cNvSpPr txBox="1"/>
          <p:nvPr/>
        </p:nvSpPr>
        <p:spPr>
          <a:xfrm>
            <a:off x="5076651" y="5321969"/>
            <a:ext cx="752835" cy="4247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r>
              <a:rPr lang="en-US" sz="1200"/>
              <a:t>Effective</a:t>
            </a:r>
            <a:br>
              <a:rPr lang="en-US" sz="1200"/>
            </a:br>
            <a:r>
              <a:rPr lang="en-US" sz="1200"/>
              <a:t>policy</a:t>
            </a:r>
          </a:p>
        </p:txBody>
      </p:sp>
      <p:sp>
        <p:nvSpPr>
          <p:cNvPr id="219" name="Arc 218">
            <a:extLst>
              <a:ext uri="{FF2B5EF4-FFF2-40B4-BE49-F238E27FC236}">
                <a16:creationId xmlns:a16="http://schemas.microsoft.com/office/drawing/2014/main" id="{C62FDFBB-A5F6-4EE8-B5F5-3C75958C6D00}"/>
              </a:ext>
            </a:extLst>
          </p:cNvPr>
          <p:cNvSpPr/>
          <p:nvPr/>
        </p:nvSpPr>
        <p:spPr>
          <a:xfrm>
            <a:off x="3762532" y="3061025"/>
            <a:ext cx="2126072" cy="2126072"/>
          </a:xfrm>
          <a:prstGeom prst="arc">
            <a:avLst>
              <a:gd name="adj1" fmla="val 9905982"/>
              <a:gd name="adj2" fmla="val 12734190"/>
            </a:avLst>
          </a:prstGeom>
          <a:ln>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1" name="Rectangle 220">
            <a:extLst>
              <a:ext uri="{FF2B5EF4-FFF2-40B4-BE49-F238E27FC236}">
                <a16:creationId xmlns:a16="http://schemas.microsoft.com/office/drawing/2014/main" id="{BB503ADA-40D0-4A37-A83D-4F10B40AC83E}"/>
              </a:ext>
            </a:extLst>
          </p:cNvPr>
          <p:cNvSpPr/>
          <p:nvPr/>
        </p:nvSpPr>
        <p:spPr>
          <a:xfrm>
            <a:off x="5590823" y="323220"/>
            <a:ext cx="6096000" cy="646331"/>
          </a:xfrm>
          <a:prstGeom prst="rect">
            <a:avLst/>
          </a:prstGeom>
        </p:spPr>
        <p:txBody>
          <a:bodyPr>
            <a:spAutoFit/>
          </a:bodyPr>
          <a:lstStyle/>
          <a:p>
            <a:r>
              <a:rPr lang="en-GB" i="1" dirty="0">
                <a:solidFill>
                  <a:srgbClr val="585857"/>
                </a:solidFill>
                <a:latin typeface="Segoe UI" panose="020B0502040204020203" pitchFamily="34" charset="0"/>
              </a:rPr>
              <a:t>“Conditional Access is at the heart of the new identity driven control plane.”</a:t>
            </a:r>
            <a:endParaRPr lang="en-GB" i="1" dirty="0">
              <a:solidFill>
                <a:srgbClr val="585857"/>
              </a:solidFill>
            </a:endParaRPr>
          </a:p>
        </p:txBody>
      </p:sp>
    </p:spTree>
    <p:extLst>
      <p:ext uri="{BB962C8B-B14F-4D97-AF65-F5344CB8AC3E}">
        <p14:creationId xmlns:p14="http://schemas.microsoft.com/office/powerpoint/2010/main" val="4527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fill="hold"/>
                                        <p:tgtEl>
                                          <p:spTgt spid="105"/>
                                        </p:tgtEl>
                                        <p:attrNameLst>
                                          <p:attrName>ppt_x</p:attrName>
                                        </p:attrNameLst>
                                      </p:cBhvr>
                                      <p:tavLst>
                                        <p:tav tm="0">
                                          <p:val>
                                            <p:strVal val="0-#ppt_w/2"/>
                                          </p:val>
                                        </p:tav>
                                        <p:tav tm="100000">
                                          <p:val>
                                            <p:strVal val="#ppt_x"/>
                                          </p:val>
                                        </p:tav>
                                      </p:tavLst>
                                    </p:anim>
                                    <p:anim calcmode="lin" valueType="num">
                                      <p:cBhvr additive="base">
                                        <p:cTn id="8" dur="500" fill="hold"/>
                                        <p:tgtEl>
                                          <p:spTgt spid="10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left)">
                                      <p:cBhvr>
                                        <p:cTn id="12" dur="500"/>
                                        <p:tgtEl>
                                          <p:spTgt spid="6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left)">
                                      <p:cBhvr>
                                        <p:cTn id="16" dur="500"/>
                                        <p:tgtEl>
                                          <p:spTgt spid="8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250"/>
                                        <p:tgtEl>
                                          <p:spTgt spid="8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fade">
                                      <p:cBhvr>
                                        <p:cTn id="23" dur="250"/>
                                        <p:tgtEl>
                                          <p:spTgt spid="101"/>
                                        </p:tgtEl>
                                      </p:cBhvr>
                                    </p:animEffect>
                                  </p:childTnLst>
                                </p:cTn>
                              </p:par>
                              <p:par>
                                <p:cTn id="24" presetID="10" presetClass="entr" presetSubtype="0" fill="hold" nodeType="withEffect">
                                  <p:stCondLst>
                                    <p:cond delay="1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250"/>
                                        <p:tgtEl>
                                          <p:spTgt spid="73"/>
                                        </p:tgtEl>
                                      </p:cBhvr>
                                    </p:animEffect>
                                  </p:childTnLst>
                                </p:cTn>
                              </p:par>
                              <p:par>
                                <p:cTn id="27" presetID="10" presetClass="entr" presetSubtype="0" fill="hold" grpId="0" nodeType="withEffect">
                                  <p:stCondLst>
                                    <p:cond delay="100"/>
                                  </p:stCondLst>
                                  <p:childTnLst>
                                    <p:set>
                                      <p:cBhvr>
                                        <p:cTn id="28" dur="1" fill="hold">
                                          <p:stCondLst>
                                            <p:cond delay="0"/>
                                          </p:stCondLst>
                                        </p:cTn>
                                        <p:tgtEl>
                                          <p:spTgt spid="102"/>
                                        </p:tgtEl>
                                        <p:attrNameLst>
                                          <p:attrName>style.visibility</p:attrName>
                                        </p:attrNameLst>
                                      </p:cBhvr>
                                      <p:to>
                                        <p:strVal val="visible"/>
                                      </p:to>
                                    </p:set>
                                    <p:animEffect transition="in" filter="fade">
                                      <p:cBhvr>
                                        <p:cTn id="29" dur="250"/>
                                        <p:tgtEl>
                                          <p:spTgt spid="102"/>
                                        </p:tgtEl>
                                      </p:cBhvr>
                                    </p:animEffect>
                                  </p:childTnLst>
                                </p:cTn>
                              </p:par>
                              <p:par>
                                <p:cTn id="30" presetID="10" presetClass="entr" presetSubtype="0" fill="hold" nodeType="withEffect">
                                  <p:stCondLst>
                                    <p:cond delay="20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250"/>
                                        <p:tgtEl>
                                          <p:spTgt spid="63"/>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03"/>
                                        </p:tgtEl>
                                        <p:attrNameLst>
                                          <p:attrName>style.visibility</p:attrName>
                                        </p:attrNameLst>
                                      </p:cBhvr>
                                      <p:to>
                                        <p:strVal val="visible"/>
                                      </p:to>
                                    </p:set>
                                    <p:animEffect transition="in" filter="fade">
                                      <p:cBhvr>
                                        <p:cTn id="35" dur="250"/>
                                        <p:tgtEl>
                                          <p:spTgt spid="103"/>
                                        </p:tgtEl>
                                      </p:cBhvr>
                                    </p:animEffect>
                                  </p:childTnLst>
                                </p:cTn>
                              </p:par>
                              <p:par>
                                <p:cTn id="36" presetID="10" presetClass="entr" presetSubtype="0" fill="hold" nodeType="withEffect">
                                  <p:stCondLst>
                                    <p:cond delay="300"/>
                                  </p:stCondLst>
                                  <p:childTnLst>
                                    <p:set>
                                      <p:cBhvr>
                                        <p:cTn id="37" dur="1" fill="hold">
                                          <p:stCondLst>
                                            <p:cond delay="0"/>
                                          </p:stCondLst>
                                        </p:cTn>
                                        <p:tgtEl>
                                          <p:spTgt spid="66"/>
                                        </p:tgtEl>
                                        <p:attrNameLst>
                                          <p:attrName>style.visibility</p:attrName>
                                        </p:attrNameLst>
                                      </p:cBhvr>
                                      <p:to>
                                        <p:strVal val="visible"/>
                                      </p:to>
                                    </p:set>
                                    <p:animEffect transition="in" filter="fade">
                                      <p:cBhvr>
                                        <p:cTn id="38" dur="250"/>
                                        <p:tgtEl>
                                          <p:spTgt spid="66"/>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104"/>
                                        </p:tgtEl>
                                        <p:attrNameLst>
                                          <p:attrName>style.visibility</p:attrName>
                                        </p:attrNameLst>
                                      </p:cBhvr>
                                      <p:to>
                                        <p:strVal val="visible"/>
                                      </p:to>
                                    </p:set>
                                    <p:animEffect transition="in" filter="fade">
                                      <p:cBhvr>
                                        <p:cTn id="41" dur="250"/>
                                        <p:tgtEl>
                                          <p:spTgt spid="104"/>
                                        </p:tgtEl>
                                      </p:cBhvr>
                                    </p:animEffect>
                                  </p:childTnLst>
                                </p:cTn>
                              </p:par>
                            </p:childTnLst>
                          </p:cTn>
                        </p:par>
                        <p:par>
                          <p:cTn id="42" fill="hold">
                            <p:stCondLst>
                              <p:cond delay="2050"/>
                            </p:stCondLst>
                            <p:childTnLst>
                              <p:par>
                                <p:cTn id="43" presetID="10" presetClass="entr" presetSubtype="0" fill="hold" grpId="0" nodeType="after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fade">
                                      <p:cBhvr>
                                        <p:cTn id="45" dur="500"/>
                                        <p:tgtEl>
                                          <p:spTgt spid="112"/>
                                        </p:tgtEl>
                                      </p:cBhvr>
                                    </p:animEffect>
                                  </p:childTnLst>
                                </p:cTn>
                              </p:par>
                            </p:childTnLst>
                          </p:cTn>
                        </p:par>
                        <p:par>
                          <p:cTn id="46" fill="hold">
                            <p:stCondLst>
                              <p:cond delay="2550"/>
                            </p:stCondLst>
                            <p:childTnLst>
                              <p:par>
                                <p:cTn id="47" presetID="22" presetClass="entr" presetSubtype="8"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wipe(left)">
                                      <p:cBhvr>
                                        <p:cTn id="49" dur="500"/>
                                        <p:tgtEl>
                                          <p:spTgt spid="113"/>
                                        </p:tgtEl>
                                      </p:cBhvr>
                                    </p:animEffect>
                                  </p:childTnLst>
                                </p:cTn>
                              </p:par>
                              <p:par>
                                <p:cTn id="50" presetID="10" presetClass="entr" presetSubtype="0" fill="hold" nodeType="withEffect">
                                  <p:stCondLst>
                                    <p:cond delay="25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500"/>
                                        <p:tgtEl>
                                          <p:spTgt spid="123"/>
                                        </p:tgtEl>
                                      </p:cBhvr>
                                    </p:animEffect>
                                  </p:childTnLst>
                                </p:cTn>
                              </p:par>
                              <p:par>
                                <p:cTn id="53" presetID="10" presetClass="entr" presetSubtype="0" fill="hold" nodeType="withEffect">
                                  <p:stCondLst>
                                    <p:cond delay="500"/>
                                  </p:stCondLst>
                                  <p:childTnLst>
                                    <p:set>
                                      <p:cBhvr>
                                        <p:cTn id="54" dur="1" fill="hold">
                                          <p:stCondLst>
                                            <p:cond delay="0"/>
                                          </p:stCondLst>
                                        </p:cTn>
                                        <p:tgtEl>
                                          <p:spTgt spid="176"/>
                                        </p:tgtEl>
                                        <p:attrNameLst>
                                          <p:attrName>style.visibility</p:attrName>
                                        </p:attrNameLst>
                                      </p:cBhvr>
                                      <p:to>
                                        <p:strVal val="visible"/>
                                      </p:to>
                                    </p:set>
                                    <p:animEffect transition="in" filter="fade">
                                      <p:cBhvr>
                                        <p:cTn id="55" dur="500"/>
                                        <p:tgtEl>
                                          <p:spTgt spid="176"/>
                                        </p:tgtEl>
                                      </p:cBhvr>
                                    </p:animEffect>
                                  </p:childTnLst>
                                </p:cTn>
                              </p:par>
                              <p:par>
                                <p:cTn id="56" presetID="10" presetClass="entr" presetSubtype="0" fill="hold" nodeType="withEffect">
                                  <p:stCondLst>
                                    <p:cond delay="750"/>
                                  </p:stCondLst>
                                  <p:childTnLst>
                                    <p:set>
                                      <p:cBhvr>
                                        <p:cTn id="57" dur="1" fill="hold">
                                          <p:stCondLst>
                                            <p:cond delay="0"/>
                                          </p:stCondLst>
                                        </p:cTn>
                                        <p:tgtEl>
                                          <p:spTgt spid="127"/>
                                        </p:tgtEl>
                                        <p:attrNameLst>
                                          <p:attrName>style.visibility</p:attrName>
                                        </p:attrNameLst>
                                      </p:cBhvr>
                                      <p:to>
                                        <p:strVal val="visible"/>
                                      </p:to>
                                    </p:set>
                                    <p:animEffect transition="in" filter="fade">
                                      <p:cBhvr>
                                        <p:cTn id="58" dur="500"/>
                                        <p:tgtEl>
                                          <p:spTgt spid="127"/>
                                        </p:tgtEl>
                                      </p:cBhvr>
                                    </p:animEffect>
                                  </p:childTnLst>
                                </p:cTn>
                              </p:par>
                            </p:childTnLst>
                          </p:cTn>
                        </p:par>
                        <p:par>
                          <p:cTn id="59" fill="hold">
                            <p:stCondLst>
                              <p:cond delay="3800"/>
                            </p:stCondLst>
                            <p:childTnLst>
                              <p:par>
                                <p:cTn id="60" presetID="47" presetClass="entr" presetSubtype="0" fill="hold" grpId="0" nodeType="afterEffect">
                                  <p:stCondLst>
                                    <p:cond delay="0"/>
                                  </p:stCondLst>
                                  <p:childTnLst>
                                    <p:set>
                                      <p:cBhvr>
                                        <p:cTn id="61" dur="1" fill="hold">
                                          <p:stCondLst>
                                            <p:cond delay="0"/>
                                          </p:stCondLst>
                                        </p:cTn>
                                        <p:tgtEl>
                                          <p:spTgt spid="199"/>
                                        </p:tgtEl>
                                        <p:attrNameLst>
                                          <p:attrName>style.visibility</p:attrName>
                                        </p:attrNameLst>
                                      </p:cBhvr>
                                      <p:to>
                                        <p:strVal val="visible"/>
                                      </p:to>
                                    </p:set>
                                    <p:animEffect transition="in" filter="fade">
                                      <p:cBhvr>
                                        <p:cTn id="62" dur="1000"/>
                                        <p:tgtEl>
                                          <p:spTgt spid="199"/>
                                        </p:tgtEl>
                                      </p:cBhvr>
                                    </p:animEffect>
                                    <p:anim calcmode="lin" valueType="num">
                                      <p:cBhvr>
                                        <p:cTn id="63" dur="1000" fill="hold"/>
                                        <p:tgtEl>
                                          <p:spTgt spid="199"/>
                                        </p:tgtEl>
                                        <p:attrNameLst>
                                          <p:attrName>ppt_x</p:attrName>
                                        </p:attrNameLst>
                                      </p:cBhvr>
                                      <p:tavLst>
                                        <p:tav tm="0">
                                          <p:val>
                                            <p:strVal val="#ppt_x"/>
                                          </p:val>
                                        </p:tav>
                                        <p:tav tm="100000">
                                          <p:val>
                                            <p:strVal val="#ppt_x"/>
                                          </p:val>
                                        </p:tav>
                                      </p:tavLst>
                                    </p:anim>
                                    <p:anim calcmode="lin" valueType="num">
                                      <p:cBhvr>
                                        <p:cTn id="64" dur="1000" fill="hold"/>
                                        <p:tgtEl>
                                          <p:spTgt spid="199"/>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fade">
                                      <p:cBhvr>
                                        <p:cTn id="67" dur="1000"/>
                                        <p:tgtEl>
                                          <p:spTgt spid="100"/>
                                        </p:tgtEl>
                                      </p:cBhvr>
                                    </p:animEffect>
                                    <p:anim calcmode="lin" valueType="num">
                                      <p:cBhvr>
                                        <p:cTn id="68" dur="1000" fill="hold"/>
                                        <p:tgtEl>
                                          <p:spTgt spid="100"/>
                                        </p:tgtEl>
                                        <p:attrNameLst>
                                          <p:attrName>ppt_x</p:attrName>
                                        </p:attrNameLst>
                                      </p:cBhvr>
                                      <p:tavLst>
                                        <p:tav tm="0">
                                          <p:val>
                                            <p:strVal val="#ppt_x"/>
                                          </p:val>
                                        </p:tav>
                                        <p:tav tm="100000">
                                          <p:val>
                                            <p:strVal val="#ppt_x"/>
                                          </p:val>
                                        </p:tav>
                                      </p:tavLst>
                                    </p:anim>
                                    <p:anim calcmode="lin" valueType="num">
                                      <p:cBhvr>
                                        <p:cTn id="69" dur="1000" fill="hold"/>
                                        <p:tgtEl>
                                          <p:spTgt spid="100"/>
                                        </p:tgtEl>
                                        <p:attrNameLst>
                                          <p:attrName>ppt_y</p:attrName>
                                        </p:attrNameLst>
                                      </p:cBhvr>
                                      <p:tavLst>
                                        <p:tav tm="0">
                                          <p:val>
                                            <p:strVal val="#ppt_y-.1"/>
                                          </p:val>
                                        </p:tav>
                                        <p:tav tm="100000">
                                          <p:val>
                                            <p:strVal val="#ppt_y"/>
                                          </p:val>
                                        </p:tav>
                                      </p:tavLst>
                                    </p:anim>
                                  </p:childTnLst>
                                </p:cTn>
                              </p:par>
                            </p:childTnLst>
                          </p:cTn>
                        </p:par>
                        <p:par>
                          <p:cTn id="70" fill="hold">
                            <p:stCondLst>
                              <p:cond delay="4800"/>
                            </p:stCondLst>
                            <p:childTnLst>
                              <p:par>
                                <p:cTn id="71" presetID="2" presetClass="entr" presetSubtype="1" fill="hold" nodeType="afterEffect">
                                  <p:stCondLst>
                                    <p:cond delay="0"/>
                                  </p:stCondLst>
                                  <p:childTnLst>
                                    <p:set>
                                      <p:cBhvr>
                                        <p:cTn id="72" dur="1" fill="hold">
                                          <p:stCondLst>
                                            <p:cond delay="0"/>
                                          </p:stCondLst>
                                        </p:cTn>
                                        <p:tgtEl>
                                          <p:spTgt spid="200"/>
                                        </p:tgtEl>
                                        <p:attrNameLst>
                                          <p:attrName>style.visibility</p:attrName>
                                        </p:attrNameLst>
                                      </p:cBhvr>
                                      <p:to>
                                        <p:strVal val="visible"/>
                                      </p:to>
                                    </p:set>
                                    <p:anim calcmode="lin" valueType="num">
                                      <p:cBhvr additive="base">
                                        <p:cTn id="73" dur="500" fill="hold"/>
                                        <p:tgtEl>
                                          <p:spTgt spid="200"/>
                                        </p:tgtEl>
                                        <p:attrNameLst>
                                          <p:attrName>ppt_x</p:attrName>
                                        </p:attrNameLst>
                                      </p:cBhvr>
                                      <p:tavLst>
                                        <p:tav tm="0">
                                          <p:val>
                                            <p:strVal val="#ppt_x"/>
                                          </p:val>
                                        </p:tav>
                                        <p:tav tm="100000">
                                          <p:val>
                                            <p:strVal val="#ppt_x"/>
                                          </p:val>
                                        </p:tav>
                                      </p:tavLst>
                                    </p:anim>
                                    <p:anim calcmode="lin" valueType="num">
                                      <p:cBhvr additive="base">
                                        <p:cTn id="74" dur="500" fill="hold"/>
                                        <p:tgtEl>
                                          <p:spTgt spid="200"/>
                                        </p:tgtEl>
                                        <p:attrNameLst>
                                          <p:attrName>ppt_y</p:attrName>
                                        </p:attrNameLst>
                                      </p:cBhvr>
                                      <p:tavLst>
                                        <p:tav tm="0">
                                          <p:val>
                                            <p:strVal val="0-#ppt_h/2"/>
                                          </p:val>
                                        </p:tav>
                                        <p:tav tm="100000">
                                          <p:val>
                                            <p:strVal val="#ppt_y"/>
                                          </p:val>
                                        </p:tav>
                                      </p:tavLst>
                                    </p:anim>
                                  </p:childTnLst>
                                </p:cTn>
                              </p:par>
                            </p:childTnLst>
                          </p:cTn>
                        </p:par>
                        <p:par>
                          <p:cTn id="75" fill="hold">
                            <p:stCondLst>
                              <p:cond delay="5300"/>
                            </p:stCondLst>
                            <p:childTnLst>
                              <p:par>
                                <p:cTn id="76" presetID="10" presetClass="entr" presetSubtype="0" fill="hold" nodeType="afterEffect">
                                  <p:stCondLst>
                                    <p:cond delay="0"/>
                                  </p:stCondLst>
                                  <p:childTnLst>
                                    <p:set>
                                      <p:cBhvr>
                                        <p:cTn id="77" dur="1" fill="hold">
                                          <p:stCondLst>
                                            <p:cond delay="0"/>
                                          </p:stCondLst>
                                        </p:cTn>
                                        <p:tgtEl>
                                          <p:spTgt spid="187"/>
                                        </p:tgtEl>
                                        <p:attrNameLst>
                                          <p:attrName>style.visibility</p:attrName>
                                        </p:attrNameLst>
                                      </p:cBhvr>
                                      <p:to>
                                        <p:strVal val="visible"/>
                                      </p:to>
                                    </p:set>
                                    <p:animEffect transition="in" filter="fade">
                                      <p:cBhvr>
                                        <p:cTn id="78" dur="500"/>
                                        <p:tgtEl>
                                          <p:spTgt spid="18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6"/>
                                        </p:tgtEl>
                                        <p:attrNameLst>
                                          <p:attrName>style.visibility</p:attrName>
                                        </p:attrNameLst>
                                      </p:cBhvr>
                                      <p:to>
                                        <p:strVal val="visible"/>
                                      </p:to>
                                    </p:set>
                                    <p:animEffect transition="in" filter="fade">
                                      <p:cBhvr>
                                        <p:cTn id="81" dur="500"/>
                                        <p:tgtEl>
                                          <p:spTgt spid="186"/>
                                        </p:tgtEl>
                                      </p:cBhvr>
                                    </p:animEffect>
                                  </p:childTnLst>
                                </p:cTn>
                              </p:par>
                            </p:childTnLst>
                          </p:cTn>
                        </p:par>
                        <p:par>
                          <p:cTn id="82" fill="hold">
                            <p:stCondLst>
                              <p:cond delay="5800"/>
                            </p:stCondLst>
                            <p:childTnLst>
                              <p:par>
                                <p:cTn id="83" presetID="10" presetClass="entr" presetSubtype="0" fill="hold" nodeType="afterEffect">
                                  <p:stCondLst>
                                    <p:cond delay="0"/>
                                  </p:stCondLst>
                                  <p:childTnLst>
                                    <p:set>
                                      <p:cBhvr>
                                        <p:cTn id="84" dur="1" fill="hold">
                                          <p:stCondLst>
                                            <p:cond delay="0"/>
                                          </p:stCondLst>
                                        </p:cTn>
                                        <p:tgtEl>
                                          <p:spTgt spid="193"/>
                                        </p:tgtEl>
                                        <p:attrNameLst>
                                          <p:attrName>style.visibility</p:attrName>
                                        </p:attrNameLst>
                                      </p:cBhvr>
                                      <p:to>
                                        <p:strVal val="visible"/>
                                      </p:to>
                                    </p:set>
                                    <p:animEffect transition="in" filter="fade">
                                      <p:cBhvr>
                                        <p:cTn id="85" dur="500"/>
                                        <p:tgtEl>
                                          <p:spTgt spid="193"/>
                                        </p:tgtEl>
                                      </p:cBhvr>
                                    </p:animEffect>
                                  </p:childTnLst>
                                </p:cTn>
                              </p:par>
                              <p:par>
                                <p:cTn id="86" presetID="8" presetClass="emph" presetSubtype="0" fill="hold" nodeType="withEffect">
                                  <p:stCondLst>
                                    <p:cond delay="0"/>
                                  </p:stCondLst>
                                  <p:childTnLst>
                                    <p:animRot by="21600000">
                                      <p:cBhvr>
                                        <p:cTn id="87" dur="1250" fill="hold"/>
                                        <p:tgtEl>
                                          <p:spTgt spid="193"/>
                                        </p:tgtEl>
                                        <p:attrNameLst>
                                          <p:attrName>r</p:attrName>
                                        </p:attrNameLst>
                                      </p:cBhvr>
                                    </p:animRot>
                                  </p:childTnLst>
                                </p:cTn>
                              </p:par>
                              <p:par>
                                <p:cTn id="88" presetID="10" presetClass="entr" presetSubtype="0" fill="hold" grpId="0" nodeType="withEffect">
                                  <p:stCondLst>
                                    <p:cond delay="1000"/>
                                  </p:stCondLst>
                                  <p:childTnLst>
                                    <p:set>
                                      <p:cBhvr>
                                        <p:cTn id="89" dur="1" fill="hold">
                                          <p:stCondLst>
                                            <p:cond delay="0"/>
                                          </p:stCondLst>
                                        </p:cTn>
                                        <p:tgtEl>
                                          <p:spTgt spid="197"/>
                                        </p:tgtEl>
                                        <p:attrNameLst>
                                          <p:attrName>style.visibility</p:attrName>
                                        </p:attrNameLst>
                                      </p:cBhvr>
                                      <p:to>
                                        <p:strVal val="visible"/>
                                      </p:to>
                                    </p:set>
                                    <p:animEffect transition="in" filter="fade">
                                      <p:cBhvr>
                                        <p:cTn id="90" dur="500"/>
                                        <p:tgtEl>
                                          <p:spTgt spid="197"/>
                                        </p:tgtEl>
                                      </p:cBhvr>
                                    </p:animEffect>
                                  </p:childTnLst>
                                </p:cTn>
                              </p:par>
                            </p:childTnLst>
                          </p:cTn>
                        </p:par>
                        <p:par>
                          <p:cTn id="91" fill="hold">
                            <p:stCondLst>
                              <p:cond delay="7300"/>
                            </p:stCondLst>
                            <p:childTnLst>
                              <p:par>
                                <p:cTn id="92" presetID="10" presetClass="entr" presetSubtype="0" fill="hold" nodeType="after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1000"/>
                                        <p:tgtEl>
                                          <p:spTgt spid="88"/>
                                        </p:tgtEl>
                                      </p:cBhvr>
                                    </p:animEffect>
                                  </p:childTnLst>
                                </p:cTn>
                              </p:par>
                              <p:par>
                                <p:cTn id="95" presetID="63" presetClass="path" presetSubtype="0" accel="50000" decel="50000" fill="hold" nodeType="withEffect">
                                  <p:stCondLst>
                                    <p:cond delay="0"/>
                                  </p:stCondLst>
                                  <p:childTnLst>
                                    <p:animMotion origin="layout" path="M -0.09765 4.81481E-6 L -2.08333E-6 4.81481E-6 " pathEditMode="relative" rAng="0" ptsTypes="AA">
                                      <p:cBhvr>
                                        <p:cTn id="96" dur="1500" fill="hold"/>
                                        <p:tgtEl>
                                          <p:spTgt spid="88"/>
                                        </p:tgtEl>
                                        <p:attrNameLst>
                                          <p:attrName>ppt_x</p:attrName>
                                          <p:attrName>ppt_y</p:attrName>
                                        </p:attrNameLst>
                                      </p:cBhvr>
                                      <p:rCtr x="4883" y="0"/>
                                    </p:animMotion>
                                  </p:childTnLst>
                                </p:cTn>
                              </p:par>
                              <p:par>
                                <p:cTn id="97" presetID="10" presetClass="entr" presetSubtype="0" fill="hold" grpId="0" nodeType="withEffect">
                                  <p:stCondLst>
                                    <p:cond delay="1000"/>
                                  </p:stCondLst>
                                  <p:childTnLst>
                                    <p:set>
                                      <p:cBhvr>
                                        <p:cTn id="98" dur="1" fill="hold">
                                          <p:stCondLst>
                                            <p:cond delay="0"/>
                                          </p:stCondLst>
                                        </p:cTn>
                                        <p:tgtEl>
                                          <p:spTgt spid="218"/>
                                        </p:tgtEl>
                                        <p:attrNameLst>
                                          <p:attrName>style.visibility</p:attrName>
                                        </p:attrNameLst>
                                      </p:cBhvr>
                                      <p:to>
                                        <p:strVal val="visible"/>
                                      </p:to>
                                    </p:set>
                                    <p:animEffect transition="in" filter="fade">
                                      <p:cBhvr>
                                        <p:cTn id="99" dur="500"/>
                                        <p:tgtEl>
                                          <p:spTgt spid="218"/>
                                        </p:tgtEl>
                                      </p:cBhvr>
                                    </p:animEffect>
                                  </p:childTnLst>
                                </p:cTn>
                              </p:par>
                            </p:childTnLst>
                          </p:cTn>
                        </p:par>
                        <p:par>
                          <p:cTn id="100" fill="hold">
                            <p:stCondLst>
                              <p:cond delay="8800"/>
                            </p:stCondLst>
                            <p:childTnLst>
                              <p:par>
                                <p:cTn id="101" presetID="22" presetClass="entr" presetSubtype="8" fill="hold" grpId="0" nodeType="after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wipe(left)">
                                      <p:cBhvr>
                                        <p:cTn id="103" dur="500"/>
                                        <p:tgtEl>
                                          <p:spTgt spid="4"/>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5"/>
                                        </p:tgtEl>
                                        <p:attrNameLst>
                                          <p:attrName>style.visibility</p:attrName>
                                        </p:attrNameLst>
                                      </p:cBhvr>
                                      <p:to>
                                        <p:strVal val="visible"/>
                                      </p:to>
                                    </p:set>
                                    <p:animEffect transition="in" filter="wipe(left)">
                                      <p:cBhvr>
                                        <p:cTn id="106" dur="500"/>
                                        <p:tgtEl>
                                          <p:spTgt spid="5"/>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left)">
                                      <p:cBhvr>
                                        <p:cTn id="109" dur="500"/>
                                        <p:tgtEl>
                                          <p:spTgt spid="219"/>
                                        </p:tgtEl>
                                      </p:cBhvr>
                                    </p:animEffect>
                                  </p:childTnLst>
                                </p:cTn>
                              </p:par>
                              <p:par>
                                <p:cTn id="110" presetID="21" presetClass="entr" presetSubtype="8" fill="hold" grpId="0" nodeType="withEffect">
                                  <p:stCondLst>
                                    <p:cond delay="0"/>
                                  </p:stCondLst>
                                  <p:childTnLst>
                                    <p:set>
                                      <p:cBhvr>
                                        <p:cTn id="111" dur="1" fill="hold">
                                          <p:stCondLst>
                                            <p:cond delay="0"/>
                                          </p:stCondLst>
                                        </p:cTn>
                                        <p:tgtEl>
                                          <p:spTgt spid="198"/>
                                        </p:tgtEl>
                                        <p:attrNameLst>
                                          <p:attrName>style.visibility</p:attrName>
                                        </p:attrNameLst>
                                      </p:cBhvr>
                                      <p:to>
                                        <p:strVal val="visible"/>
                                      </p:to>
                                    </p:set>
                                    <p:animEffect transition="in" filter="wheel(8)">
                                      <p:cBhvr>
                                        <p:cTn id="112" dur="500"/>
                                        <p:tgtEl>
                                          <p:spTgt spid="198"/>
                                        </p:tgtEl>
                                      </p:cBhvr>
                                    </p:animEffect>
                                  </p:childTnLst>
                                </p:cTn>
                              </p:par>
                              <p:par>
                                <p:cTn id="113" presetID="8" presetClass="emph" presetSubtype="0" fill="hold" grpId="1" nodeType="withEffect">
                                  <p:stCondLst>
                                    <p:cond delay="0"/>
                                  </p:stCondLst>
                                  <p:childTnLst>
                                    <p:animRot by="21600000">
                                      <p:cBhvr>
                                        <p:cTn id="114" dur="3000" fill="hold"/>
                                        <p:tgtEl>
                                          <p:spTgt spid="198"/>
                                        </p:tgtEl>
                                        <p:attrNameLst>
                                          <p:attrName>r</p:attrName>
                                        </p:attrNameLst>
                                      </p:cBhvr>
                                    </p:animRot>
                                  </p:childTnLst>
                                </p:cTn>
                              </p:par>
                              <p:par>
                                <p:cTn id="115" presetID="10" presetClass="entr" presetSubtype="0"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par>
                                <p:cTn id="118" presetID="10" presetClass="entr" presetSubtype="0" fill="hold" nodeType="withEffect">
                                  <p:stCondLst>
                                    <p:cond delay="500"/>
                                  </p:stCondLst>
                                  <p:childTnLst>
                                    <p:set>
                                      <p:cBhvr>
                                        <p:cTn id="119" dur="1" fill="hold">
                                          <p:stCondLst>
                                            <p:cond delay="0"/>
                                          </p:stCondLst>
                                        </p:cTn>
                                        <p:tgtEl>
                                          <p:spTgt spid="13"/>
                                        </p:tgtEl>
                                        <p:attrNameLst>
                                          <p:attrName>style.visibility</p:attrName>
                                        </p:attrNameLst>
                                      </p:cBhvr>
                                      <p:to>
                                        <p:strVal val="visible"/>
                                      </p:to>
                                    </p:set>
                                    <p:animEffect transition="in" filter="fade">
                                      <p:cBhvr>
                                        <p:cTn id="120" dur="250"/>
                                        <p:tgtEl>
                                          <p:spTgt spid="13"/>
                                        </p:tgtEl>
                                      </p:cBhvr>
                                    </p:animEffect>
                                  </p:childTnLst>
                                </p:cTn>
                              </p:par>
                              <p:par>
                                <p:cTn id="121" presetID="10" presetClass="entr" presetSubtype="0" fill="hold" grpId="0" nodeType="withEffect">
                                  <p:stCondLst>
                                    <p:cond delay="500"/>
                                  </p:stCondLst>
                                  <p:childTnLst>
                                    <p:set>
                                      <p:cBhvr>
                                        <p:cTn id="122" dur="1" fill="hold">
                                          <p:stCondLst>
                                            <p:cond delay="0"/>
                                          </p:stCondLst>
                                        </p:cTn>
                                        <p:tgtEl>
                                          <p:spTgt spid="12"/>
                                        </p:tgtEl>
                                        <p:attrNameLst>
                                          <p:attrName>style.visibility</p:attrName>
                                        </p:attrNameLst>
                                      </p:cBhvr>
                                      <p:to>
                                        <p:strVal val="visible"/>
                                      </p:to>
                                    </p:set>
                                    <p:animEffect transition="in" filter="fade">
                                      <p:cBhvr>
                                        <p:cTn id="123" dur="250"/>
                                        <p:tgtEl>
                                          <p:spTgt spid="12"/>
                                        </p:tgtEl>
                                      </p:cBhvr>
                                    </p:animEffect>
                                  </p:childTnLst>
                                </p:cTn>
                              </p:par>
                              <p:par>
                                <p:cTn id="124" presetID="10" presetClass="entr" presetSubtype="0" fill="hold" nodeType="withEffect">
                                  <p:stCondLst>
                                    <p:cond delay="750"/>
                                  </p:stCondLst>
                                  <p:childTnLst>
                                    <p:set>
                                      <p:cBhvr>
                                        <p:cTn id="125" dur="1" fill="hold">
                                          <p:stCondLst>
                                            <p:cond delay="0"/>
                                          </p:stCondLst>
                                        </p:cTn>
                                        <p:tgtEl>
                                          <p:spTgt spid="7"/>
                                        </p:tgtEl>
                                        <p:attrNameLst>
                                          <p:attrName>style.visibility</p:attrName>
                                        </p:attrNameLst>
                                      </p:cBhvr>
                                      <p:to>
                                        <p:strVal val="visible"/>
                                      </p:to>
                                    </p:set>
                                    <p:animEffect transition="in" filter="fade">
                                      <p:cBhvr>
                                        <p:cTn id="126" dur="250"/>
                                        <p:tgtEl>
                                          <p:spTgt spid="7"/>
                                        </p:tgtEl>
                                      </p:cBhvr>
                                    </p:animEffect>
                                  </p:childTnLst>
                                </p:cTn>
                              </p:par>
                              <p:par>
                                <p:cTn id="127" presetID="10" presetClass="entr" presetSubtype="0" fill="hold" grpId="0" nodeType="withEffect">
                                  <p:stCondLst>
                                    <p:cond delay="750"/>
                                  </p:stCondLst>
                                  <p:childTnLst>
                                    <p:set>
                                      <p:cBhvr>
                                        <p:cTn id="128" dur="1" fill="hold">
                                          <p:stCondLst>
                                            <p:cond delay="0"/>
                                          </p:stCondLst>
                                        </p:cTn>
                                        <p:tgtEl>
                                          <p:spTgt spid="6"/>
                                        </p:tgtEl>
                                        <p:attrNameLst>
                                          <p:attrName>style.visibility</p:attrName>
                                        </p:attrNameLst>
                                      </p:cBhvr>
                                      <p:to>
                                        <p:strVal val="visible"/>
                                      </p:to>
                                    </p:set>
                                    <p:animEffect transition="in" filter="fade">
                                      <p:cBhvr>
                                        <p:cTn id="129" dur="250"/>
                                        <p:tgtEl>
                                          <p:spTgt spid="6"/>
                                        </p:tgtEl>
                                      </p:cBhvr>
                                    </p:animEffect>
                                  </p:childTnLst>
                                </p:cTn>
                              </p:par>
                              <p:par>
                                <p:cTn id="130" presetID="10" presetClass="entr" presetSubtype="0" fill="hold" nodeType="withEffect">
                                  <p:stCondLst>
                                    <p:cond delay="1000"/>
                                  </p:stCondLst>
                                  <p:childTnLst>
                                    <p:set>
                                      <p:cBhvr>
                                        <p:cTn id="131" dur="1" fill="hold">
                                          <p:stCondLst>
                                            <p:cond delay="0"/>
                                          </p:stCondLst>
                                        </p:cTn>
                                        <p:tgtEl>
                                          <p:spTgt spid="25"/>
                                        </p:tgtEl>
                                        <p:attrNameLst>
                                          <p:attrName>style.visibility</p:attrName>
                                        </p:attrNameLst>
                                      </p:cBhvr>
                                      <p:to>
                                        <p:strVal val="visible"/>
                                      </p:to>
                                    </p:set>
                                    <p:animEffect transition="in" filter="fade">
                                      <p:cBhvr>
                                        <p:cTn id="132" dur="250"/>
                                        <p:tgtEl>
                                          <p:spTgt spid="25"/>
                                        </p:tgtEl>
                                      </p:cBhvr>
                                    </p:animEffect>
                                  </p:childTnLst>
                                </p:cTn>
                              </p:par>
                              <p:par>
                                <p:cTn id="133" presetID="10" presetClass="entr" presetSubtype="0" fill="hold" grpId="0" nodeType="withEffect">
                                  <p:stCondLst>
                                    <p:cond delay="1000"/>
                                  </p:stCondLst>
                                  <p:childTnLst>
                                    <p:set>
                                      <p:cBhvr>
                                        <p:cTn id="134" dur="1" fill="hold">
                                          <p:stCondLst>
                                            <p:cond delay="0"/>
                                          </p:stCondLst>
                                        </p:cTn>
                                        <p:tgtEl>
                                          <p:spTgt spid="24"/>
                                        </p:tgtEl>
                                        <p:attrNameLst>
                                          <p:attrName>style.visibility</p:attrName>
                                        </p:attrNameLst>
                                      </p:cBhvr>
                                      <p:to>
                                        <p:strVal val="visible"/>
                                      </p:to>
                                    </p:set>
                                    <p:animEffect transition="in" filter="fade">
                                      <p:cBhvr>
                                        <p:cTn id="135" dur="250"/>
                                        <p:tgtEl>
                                          <p:spTgt spid="24"/>
                                        </p:tgtEl>
                                      </p:cBhvr>
                                    </p:animEffect>
                                  </p:childTnLst>
                                </p:cTn>
                              </p:par>
                              <p:par>
                                <p:cTn id="136" presetID="10" presetClass="entr" presetSubtype="0" fill="hold" nodeType="withEffect">
                                  <p:stCondLst>
                                    <p:cond delay="1250"/>
                                  </p:stCondLst>
                                  <p:childTnLst>
                                    <p:set>
                                      <p:cBhvr>
                                        <p:cTn id="137" dur="1" fill="hold">
                                          <p:stCondLst>
                                            <p:cond delay="0"/>
                                          </p:stCondLst>
                                        </p:cTn>
                                        <p:tgtEl>
                                          <p:spTgt spid="19"/>
                                        </p:tgtEl>
                                        <p:attrNameLst>
                                          <p:attrName>style.visibility</p:attrName>
                                        </p:attrNameLst>
                                      </p:cBhvr>
                                      <p:to>
                                        <p:strVal val="visible"/>
                                      </p:to>
                                    </p:set>
                                    <p:animEffect transition="in" filter="fade">
                                      <p:cBhvr>
                                        <p:cTn id="138" dur="250"/>
                                        <p:tgtEl>
                                          <p:spTgt spid="19"/>
                                        </p:tgtEl>
                                      </p:cBhvr>
                                    </p:animEffect>
                                  </p:childTnLst>
                                </p:cTn>
                              </p:par>
                              <p:par>
                                <p:cTn id="139" presetID="10" presetClass="entr" presetSubtype="0" fill="hold" grpId="0" nodeType="withEffect">
                                  <p:stCondLst>
                                    <p:cond delay="1250"/>
                                  </p:stCondLst>
                                  <p:childTnLst>
                                    <p:set>
                                      <p:cBhvr>
                                        <p:cTn id="140" dur="1" fill="hold">
                                          <p:stCondLst>
                                            <p:cond delay="0"/>
                                          </p:stCondLst>
                                        </p:cTn>
                                        <p:tgtEl>
                                          <p:spTgt spid="18"/>
                                        </p:tgtEl>
                                        <p:attrNameLst>
                                          <p:attrName>style.visibility</p:attrName>
                                        </p:attrNameLst>
                                      </p:cBhvr>
                                      <p:to>
                                        <p:strVal val="visible"/>
                                      </p:to>
                                    </p:set>
                                    <p:animEffect transition="in" filter="fade">
                                      <p:cBhvr>
                                        <p:cTn id="141" dur="250"/>
                                        <p:tgtEl>
                                          <p:spTgt spid="18"/>
                                        </p:tgtEl>
                                      </p:cBhvr>
                                    </p:animEffect>
                                  </p:childTnLst>
                                </p:cTn>
                              </p:par>
                              <p:par>
                                <p:cTn id="142" presetID="10" presetClass="entr" presetSubtype="0" fill="hold" nodeType="withEffect">
                                  <p:stCondLst>
                                    <p:cond delay="1500"/>
                                  </p:stCondLst>
                                  <p:childTnLst>
                                    <p:set>
                                      <p:cBhvr>
                                        <p:cTn id="143" dur="1" fill="hold">
                                          <p:stCondLst>
                                            <p:cond delay="0"/>
                                          </p:stCondLst>
                                        </p:cTn>
                                        <p:tgtEl>
                                          <p:spTgt spid="36"/>
                                        </p:tgtEl>
                                        <p:attrNameLst>
                                          <p:attrName>style.visibility</p:attrName>
                                        </p:attrNameLst>
                                      </p:cBhvr>
                                      <p:to>
                                        <p:strVal val="visible"/>
                                      </p:to>
                                    </p:set>
                                    <p:animEffect transition="in" filter="fade">
                                      <p:cBhvr>
                                        <p:cTn id="144" dur="250"/>
                                        <p:tgtEl>
                                          <p:spTgt spid="36"/>
                                        </p:tgtEl>
                                      </p:cBhvr>
                                    </p:animEffect>
                                  </p:childTnLst>
                                </p:cTn>
                              </p:par>
                              <p:par>
                                <p:cTn id="145" presetID="10" presetClass="entr" presetSubtype="0" fill="hold" grpId="0" nodeType="withEffect">
                                  <p:stCondLst>
                                    <p:cond delay="1500"/>
                                  </p:stCondLst>
                                  <p:childTnLst>
                                    <p:set>
                                      <p:cBhvr>
                                        <p:cTn id="146" dur="1" fill="hold">
                                          <p:stCondLst>
                                            <p:cond delay="0"/>
                                          </p:stCondLst>
                                        </p:cTn>
                                        <p:tgtEl>
                                          <p:spTgt spid="35"/>
                                        </p:tgtEl>
                                        <p:attrNameLst>
                                          <p:attrName>style.visibility</p:attrName>
                                        </p:attrNameLst>
                                      </p:cBhvr>
                                      <p:to>
                                        <p:strVal val="visible"/>
                                      </p:to>
                                    </p:set>
                                    <p:animEffect transition="in" filter="fade">
                                      <p:cBhvr>
                                        <p:cTn id="147" dur="250"/>
                                        <p:tgtEl>
                                          <p:spTgt spid="35"/>
                                        </p:tgtEl>
                                      </p:cBhvr>
                                    </p:animEffect>
                                  </p:childTnLst>
                                </p:cTn>
                              </p:par>
                            </p:childTnLst>
                          </p:cTn>
                        </p:par>
                        <p:par>
                          <p:cTn id="148" fill="hold">
                            <p:stCondLst>
                              <p:cond delay="11800"/>
                            </p:stCondLst>
                            <p:childTnLst>
                              <p:par>
                                <p:cTn id="149" presetID="22" presetClass="entr" presetSubtype="8" fill="hold" grpId="0" nodeType="after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wipe(left)">
                                      <p:cBhvr>
                                        <p:cTn id="151" dur="500"/>
                                        <p:tgtEl>
                                          <p:spTgt spid="61"/>
                                        </p:tgtEl>
                                      </p:cBhvr>
                                    </p:animEffect>
                                  </p:childTnLst>
                                </p:cTn>
                              </p:par>
                              <p:par>
                                <p:cTn id="152" presetID="2" presetClass="entr" presetSubtype="2" fill="hold" grpId="0" nodeType="withEffect">
                                  <p:stCondLst>
                                    <p:cond delay="0"/>
                                  </p:stCondLst>
                                  <p:childTnLst>
                                    <p:set>
                                      <p:cBhvr>
                                        <p:cTn id="153" dur="1" fill="hold">
                                          <p:stCondLst>
                                            <p:cond delay="0"/>
                                          </p:stCondLst>
                                        </p:cTn>
                                        <p:tgtEl>
                                          <p:spTgt spid="45"/>
                                        </p:tgtEl>
                                        <p:attrNameLst>
                                          <p:attrName>style.visibility</p:attrName>
                                        </p:attrNameLst>
                                      </p:cBhvr>
                                      <p:to>
                                        <p:strVal val="visible"/>
                                      </p:to>
                                    </p:set>
                                    <p:anim calcmode="lin" valueType="num">
                                      <p:cBhvr additive="base">
                                        <p:cTn id="154" dur="500" fill="hold"/>
                                        <p:tgtEl>
                                          <p:spTgt spid="45"/>
                                        </p:tgtEl>
                                        <p:attrNameLst>
                                          <p:attrName>ppt_x</p:attrName>
                                        </p:attrNameLst>
                                      </p:cBhvr>
                                      <p:tavLst>
                                        <p:tav tm="0">
                                          <p:val>
                                            <p:strVal val="1+#ppt_w/2"/>
                                          </p:val>
                                        </p:tav>
                                        <p:tav tm="100000">
                                          <p:val>
                                            <p:strVal val="#ppt_x"/>
                                          </p:val>
                                        </p:tav>
                                      </p:tavLst>
                                    </p:anim>
                                    <p:anim calcmode="lin" valueType="num">
                                      <p:cBhvr additive="base">
                                        <p:cTn id="155" dur="500" fill="hold"/>
                                        <p:tgtEl>
                                          <p:spTgt spid="45"/>
                                        </p:tgtEl>
                                        <p:attrNameLst>
                                          <p:attrName>ppt_y</p:attrName>
                                        </p:attrNameLst>
                                      </p:cBhvr>
                                      <p:tavLst>
                                        <p:tav tm="0">
                                          <p:val>
                                            <p:strVal val="#ppt_y"/>
                                          </p:val>
                                        </p:tav>
                                        <p:tav tm="100000">
                                          <p:val>
                                            <p:strVal val="#ppt_y"/>
                                          </p:val>
                                        </p:tav>
                                      </p:tavLst>
                                    </p:anim>
                                  </p:childTnLst>
                                </p:cTn>
                              </p:par>
                              <p:par>
                                <p:cTn id="156" presetID="2" presetClass="entr" presetSubtype="2" fill="hold" grpId="0" nodeType="withEffect">
                                  <p:stCondLst>
                                    <p:cond delay="0"/>
                                  </p:stCondLst>
                                  <p:childTnLst>
                                    <p:set>
                                      <p:cBhvr>
                                        <p:cTn id="157" dur="1" fill="hold">
                                          <p:stCondLst>
                                            <p:cond delay="0"/>
                                          </p:stCondLst>
                                        </p:cTn>
                                        <p:tgtEl>
                                          <p:spTgt spid="46"/>
                                        </p:tgtEl>
                                        <p:attrNameLst>
                                          <p:attrName>style.visibility</p:attrName>
                                        </p:attrNameLst>
                                      </p:cBhvr>
                                      <p:to>
                                        <p:strVal val="visible"/>
                                      </p:to>
                                    </p:set>
                                    <p:anim calcmode="lin" valueType="num">
                                      <p:cBhvr additive="base">
                                        <p:cTn id="158" dur="500" fill="hold"/>
                                        <p:tgtEl>
                                          <p:spTgt spid="46"/>
                                        </p:tgtEl>
                                        <p:attrNameLst>
                                          <p:attrName>ppt_x</p:attrName>
                                        </p:attrNameLst>
                                      </p:cBhvr>
                                      <p:tavLst>
                                        <p:tav tm="0">
                                          <p:val>
                                            <p:strVal val="1+#ppt_w/2"/>
                                          </p:val>
                                        </p:tav>
                                        <p:tav tm="100000">
                                          <p:val>
                                            <p:strVal val="#ppt_x"/>
                                          </p:val>
                                        </p:tav>
                                      </p:tavLst>
                                    </p:anim>
                                    <p:anim calcmode="lin" valueType="num">
                                      <p:cBhvr additive="base">
                                        <p:cTn id="159" dur="500" fill="hold"/>
                                        <p:tgtEl>
                                          <p:spTgt spid="46"/>
                                        </p:tgtEl>
                                        <p:attrNameLst>
                                          <p:attrName>ppt_y</p:attrName>
                                        </p:attrNameLst>
                                      </p:cBhvr>
                                      <p:tavLst>
                                        <p:tav tm="0">
                                          <p:val>
                                            <p:strVal val="#ppt_y"/>
                                          </p:val>
                                        </p:tav>
                                        <p:tav tm="100000">
                                          <p:val>
                                            <p:strVal val="#ppt_y"/>
                                          </p:val>
                                        </p:tav>
                                      </p:tavLst>
                                    </p:anim>
                                  </p:childTnLst>
                                </p:cTn>
                              </p:par>
                              <p:par>
                                <p:cTn id="160" presetID="2" presetClass="entr" presetSubtype="2" fill="hold" nodeType="withEffect">
                                  <p:stCondLst>
                                    <p:cond delay="0"/>
                                  </p:stCondLst>
                                  <p:childTnLst>
                                    <p:set>
                                      <p:cBhvr>
                                        <p:cTn id="161" dur="1" fill="hold">
                                          <p:stCondLst>
                                            <p:cond delay="0"/>
                                          </p:stCondLst>
                                        </p:cTn>
                                        <p:tgtEl>
                                          <p:spTgt spid="47"/>
                                        </p:tgtEl>
                                        <p:attrNameLst>
                                          <p:attrName>style.visibility</p:attrName>
                                        </p:attrNameLst>
                                      </p:cBhvr>
                                      <p:to>
                                        <p:strVal val="visible"/>
                                      </p:to>
                                    </p:set>
                                    <p:anim calcmode="lin" valueType="num">
                                      <p:cBhvr additive="base">
                                        <p:cTn id="162" dur="500" fill="hold"/>
                                        <p:tgtEl>
                                          <p:spTgt spid="47"/>
                                        </p:tgtEl>
                                        <p:attrNameLst>
                                          <p:attrName>ppt_x</p:attrName>
                                        </p:attrNameLst>
                                      </p:cBhvr>
                                      <p:tavLst>
                                        <p:tav tm="0">
                                          <p:val>
                                            <p:strVal val="1+#ppt_w/2"/>
                                          </p:val>
                                        </p:tav>
                                        <p:tav tm="100000">
                                          <p:val>
                                            <p:strVal val="#ppt_x"/>
                                          </p:val>
                                        </p:tav>
                                      </p:tavLst>
                                    </p:anim>
                                    <p:anim calcmode="lin" valueType="num">
                                      <p:cBhvr additive="base">
                                        <p:cTn id="163"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2" grpId="0"/>
      <p:bldP spid="18" grpId="0"/>
      <p:bldP spid="24" grpId="0"/>
      <p:bldP spid="35" grpId="0"/>
      <p:bldP spid="44" grpId="0"/>
      <p:bldP spid="45" grpId="0"/>
      <p:bldP spid="46" grpId="0"/>
      <p:bldP spid="61" grpId="0" animBg="1"/>
      <p:bldP spid="62" grpId="0" animBg="1"/>
      <p:bldP spid="87" grpId="0" animBg="1"/>
      <p:bldP spid="100" grpId="0" animBg="1"/>
      <p:bldP spid="101" grpId="0"/>
      <p:bldP spid="102" grpId="0"/>
      <p:bldP spid="103" grpId="0"/>
      <p:bldP spid="104" grpId="0"/>
      <p:bldP spid="112" grpId="0"/>
      <p:bldP spid="186" grpId="0"/>
      <p:bldP spid="197" grpId="0"/>
      <p:bldP spid="198" grpId="0" animBg="1"/>
      <p:bldP spid="198" grpId="1" animBg="1"/>
      <p:bldP spid="199" grpId="0" animBg="1"/>
      <p:bldP spid="218" grpId="0"/>
      <p:bldP spid="2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0ED6E9-531C-49BE-82C1-EFA610C0E090}"/>
              </a:ext>
            </a:extLst>
          </p:cNvPr>
          <p:cNvSpPr>
            <a:spLocks noGrp="1"/>
          </p:cNvSpPr>
          <p:nvPr>
            <p:ph type="body" sz="quarter" idx="10"/>
          </p:nvPr>
        </p:nvSpPr>
        <p:spPr>
          <a:xfrm>
            <a:off x="831600" y="504000"/>
            <a:ext cx="10841182" cy="625475"/>
          </a:xfrm>
        </p:spPr>
        <p:txBody>
          <a:bodyPr/>
          <a:lstStyle/>
          <a:p>
            <a:r>
              <a:rPr lang="en-US" dirty="0"/>
              <a:t>Introduction</a:t>
            </a:r>
            <a:endParaRPr lang="en-GB" dirty="0"/>
          </a:p>
        </p:txBody>
      </p:sp>
      <p:pic>
        <p:nvPicPr>
          <p:cNvPr id="1026" name="Picture 2">
            <a:extLst>
              <a:ext uri="{FF2B5EF4-FFF2-40B4-BE49-F238E27FC236}">
                <a16:creationId xmlns:a16="http://schemas.microsoft.com/office/drawing/2014/main" id="{215AA4BB-45B3-44CA-9CEA-151BA2E4C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00" y="1481313"/>
            <a:ext cx="1295400" cy="12858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781EC185-BF1D-474F-846D-0D76EE22A38D}"/>
              </a:ext>
            </a:extLst>
          </p:cNvPr>
          <p:cNvSpPr>
            <a:spLocks noGrp="1"/>
          </p:cNvSpPr>
          <p:nvPr>
            <p:ph sz="half" idx="1"/>
          </p:nvPr>
        </p:nvSpPr>
        <p:spPr>
          <a:xfrm>
            <a:off x="2626844" y="1583056"/>
            <a:ext cx="2951835" cy="1082388"/>
          </a:xfrm>
        </p:spPr>
        <p:txBody>
          <a:bodyPr/>
          <a:lstStyle/>
          <a:p>
            <a:pPr marL="0" indent="0">
              <a:buNone/>
            </a:pPr>
            <a:r>
              <a:rPr lang="en-GB" b="1" dirty="0"/>
              <a:t>David Murphy</a:t>
            </a:r>
          </a:p>
          <a:p>
            <a:pPr marL="0" indent="0">
              <a:buNone/>
            </a:pPr>
            <a:endParaRPr lang="en-GB" dirty="0"/>
          </a:p>
          <a:p>
            <a:pPr marL="0" indent="0">
              <a:buNone/>
            </a:pPr>
            <a:r>
              <a:rPr lang="en-GB" dirty="0"/>
              <a:t>Enterprise Architect</a:t>
            </a:r>
          </a:p>
        </p:txBody>
      </p:sp>
      <p:sp>
        <p:nvSpPr>
          <p:cNvPr id="8" name="Content Placeholder 3">
            <a:extLst>
              <a:ext uri="{FF2B5EF4-FFF2-40B4-BE49-F238E27FC236}">
                <a16:creationId xmlns:a16="http://schemas.microsoft.com/office/drawing/2014/main" id="{967DA6F1-87CE-4EE6-9665-8A75F99C8D9C}"/>
              </a:ext>
            </a:extLst>
          </p:cNvPr>
          <p:cNvSpPr txBox="1">
            <a:spLocks/>
          </p:cNvSpPr>
          <p:nvPr/>
        </p:nvSpPr>
        <p:spPr>
          <a:xfrm>
            <a:off x="831600" y="3119025"/>
            <a:ext cx="10841182" cy="3340498"/>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chemeClr val="bg1"/>
              </a:buClr>
              <a:buSzPct val="100000"/>
              <a:buFont typeface="Arial" panose="020B0604020202020204" pitchFamily="34" charset="0"/>
              <a:buChar char="•"/>
              <a:tabLst/>
              <a:defRPr sz="2000" b="0" i="0" kern="1200">
                <a:solidFill>
                  <a:schemeClr val="bg1"/>
                </a:solidFill>
                <a:latin typeface="Calibri Light" charset="0"/>
                <a:ea typeface="Calibri Light" charset="0"/>
                <a:cs typeface="Calibri Light" charset="0"/>
              </a:defRPr>
            </a:lvl1pPr>
            <a:lvl2pPr marL="800100" indent="-342900" algn="l" defTabSz="914400" rtl="0" eaLnBrk="1" latinLnBrk="0" hangingPunct="1">
              <a:lnSpc>
                <a:spcPts val="2500"/>
              </a:lnSpc>
              <a:spcBef>
                <a:spcPts val="0"/>
              </a:spcBef>
              <a:buClr>
                <a:schemeClr val="bg1"/>
              </a:buClr>
              <a:buFont typeface="AppleSymbols" charset="0"/>
              <a:buChar char="⎯"/>
              <a:tabLst>
                <a:tab pos="709613" algn="l"/>
              </a:tabLst>
              <a:defRPr lang="en-US" sz="2000" b="0" i="0" kern="1200" baseline="0" smtClean="0">
                <a:solidFill>
                  <a:schemeClr val="bg1"/>
                </a:solidFill>
                <a:latin typeface="Calibri Light" charset="0"/>
                <a:ea typeface="Calibri Light" charset="0"/>
                <a:cs typeface="Calibri Light" charset="0"/>
              </a:defRPr>
            </a:lvl2pPr>
            <a:lvl3pPr marL="1257300" indent="-342900" algn="l" defTabSz="914400" rtl="0" eaLnBrk="1" latinLnBrk="0" hangingPunct="1">
              <a:lnSpc>
                <a:spcPts val="2500"/>
              </a:lnSpc>
              <a:spcBef>
                <a:spcPts val="0"/>
              </a:spcBef>
              <a:buClr>
                <a:schemeClr val="bg1"/>
              </a:buClr>
              <a:buFont typeface="AppleSymbols" charset="0"/>
              <a:buChar char="⎯"/>
              <a:tabLst>
                <a:tab pos="1152525" algn="l"/>
              </a:tabLst>
              <a:defRPr sz="2000" b="0" i="0" kern="1200">
                <a:solidFill>
                  <a:schemeClr val="bg1"/>
                </a:solidFill>
                <a:latin typeface="Calibri Light" charset="0"/>
                <a:ea typeface="Calibri Light" charset="0"/>
                <a:cs typeface="Calibri Light"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Been an </a:t>
            </a:r>
            <a:r>
              <a:rPr lang="en-GB" dirty="0" err="1"/>
              <a:t>Acoran</a:t>
            </a:r>
            <a:r>
              <a:rPr lang="en-GB" dirty="0"/>
              <a:t> for around 13 years (14 in September…)</a:t>
            </a:r>
          </a:p>
          <a:p>
            <a:r>
              <a:rPr lang="en-GB" dirty="0"/>
              <a:t>Service Desk, Systems Engineering, Low Level Design, High Level Design “Architecture”</a:t>
            </a:r>
          </a:p>
          <a:p>
            <a:r>
              <a:rPr lang="en-GB" dirty="0"/>
              <a:t>Technical Background</a:t>
            </a:r>
          </a:p>
          <a:p>
            <a:pPr lvl="1"/>
            <a:r>
              <a:rPr lang="en-GB" dirty="0"/>
              <a:t>MS Stack (First certs were for MCSA 2003)</a:t>
            </a:r>
          </a:p>
          <a:p>
            <a:pPr lvl="1"/>
            <a:r>
              <a:rPr lang="en-GB" dirty="0"/>
              <a:t>Bit of SQL</a:t>
            </a:r>
          </a:p>
          <a:p>
            <a:pPr lvl="1"/>
            <a:r>
              <a:rPr lang="en-GB" dirty="0"/>
              <a:t>Quite a lot of Citrix</a:t>
            </a:r>
          </a:p>
          <a:p>
            <a:pPr lvl="1"/>
            <a:r>
              <a:rPr lang="en-GB" dirty="0"/>
              <a:t>Fair amount of NetApp and vSphere</a:t>
            </a:r>
          </a:p>
          <a:p>
            <a:pPr lvl="1"/>
            <a:r>
              <a:rPr lang="en-GB" dirty="0"/>
              <a:t>More Hyper-V than is healthy…</a:t>
            </a:r>
          </a:p>
          <a:p>
            <a:pPr lvl="1"/>
            <a:r>
              <a:rPr lang="en-GB" dirty="0"/>
              <a:t>Most recently, Azure and O365</a:t>
            </a:r>
          </a:p>
          <a:p>
            <a:r>
              <a:rPr lang="en-GB" dirty="0"/>
              <a:t>Primary responsibilities now are running presales function and working in </a:t>
            </a:r>
            <a:r>
              <a:rPr lang="en-GB" dirty="0" err="1"/>
              <a:t>vCTO</a:t>
            </a:r>
            <a:r>
              <a:rPr lang="en-GB" dirty="0"/>
              <a:t> Office</a:t>
            </a:r>
          </a:p>
        </p:txBody>
      </p:sp>
    </p:spTree>
    <p:extLst>
      <p:ext uri="{BB962C8B-B14F-4D97-AF65-F5344CB8AC3E}">
        <p14:creationId xmlns:p14="http://schemas.microsoft.com/office/powerpoint/2010/main" val="403237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4618AFE-CB20-4CF1-AE52-215854A344A0}"/>
              </a:ext>
            </a:extLst>
          </p:cNvPr>
          <p:cNvSpPr>
            <a:spLocks noGrp="1"/>
          </p:cNvSpPr>
          <p:nvPr>
            <p:ph sz="half" idx="1"/>
          </p:nvPr>
        </p:nvSpPr>
        <p:spPr/>
        <p:txBody>
          <a:bodyPr/>
          <a:lstStyle/>
          <a:p>
            <a:r>
              <a:rPr lang="en-GB" dirty="0"/>
              <a:t>Automate the detection and remediation of identity-based risks.</a:t>
            </a:r>
          </a:p>
          <a:p>
            <a:endParaRPr lang="en-GB" dirty="0"/>
          </a:p>
          <a:p>
            <a:r>
              <a:rPr lang="en-GB" dirty="0"/>
              <a:t>Investigate risks using data in the portal.</a:t>
            </a:r>
          </a:p>
          <a:p>
            <a:endParaRPr lang="en-GB" dirty="0"/>
          </a:p>
          <a:p>
            <a:r>
              <a:rPr lang="en-GB" dirty="0"/>
              <a:t>Export risk detection data to third-party utilities for further analysis.</a:t>
            </a:r>
          </a:p>
          <a:p>
            <a:endParaRPr lang="en-GB" dirty="0"/>
          </a:p>
          <a:p>
            <a:r>
              <a:rPr lang="en-GB" dirty="0"/>
              <a:t>Uses the learnings from Azure AD, the consumer space with Microsoft Accounts, and in gaming with Xbox.</a:t>
            </a:r>
          </a:p>
          <a:p>
            <a:pPr marL="457200" lvl="1" indent="0">
              <a:buNone/>
            </a:pPr>
            <a:r>
              <a:rPr lang="en-GB" i="1" dirty="0"/>
              <a:t>“Microsoft analyses 6.5 trillion signals per day to identify and protect customers from threats.”</a:t>
            </a:r>
          </a:p>
          <a:p>
            <a:endParaRPr lang="en-GB" dirty="0"/>
          </a:p>
          <a:p>
            <a:r>
              <a:rPr lang="en-GB" dirty="0"/>
              <a:t>Signals are then fed into Conditional Access to make access decisions</a:t>
            </a:r>
          </a:p>
          <a:p>
            <a:endParaRPr lang="en-GB" dirty="0"/>
          </a:p>
          <a:p>
            <a:r>
              <a:rPr lang="en-GB" dirty="0"/>
              <a:t>Can be fed back to a security information and event management (SIEM) tool for further investigation.</a:t>
            </a:r>
          </a:p>
          <a:p>
            <a:endParaRPr lang="en-GB" dirty="0"/>
          </a:p>
        </p:txBody>
      </p:sp>
      <p:sp>
        <p:nvSpPr>
          <p:cNvPr id="3" name="Text Placeholder 2">
            <a:extLst>
              <a:ext uri="{FF2B5EF4-FFF2-40B4-BE49-F238E27FC236}">
                <a16:creationId xmlns:a16="http://schemas.microsoft.com/office/drawing/2014/main" id="{B8DFEFCC-E0DA-41F2-8CE0-AD3102C21721}"/>
              </a:ext>
            </a:extLst>
          </p:cNvPr>
          <p:cNvSpPr>
            <a:spLocks noGrp="1"/>
          </p:cNvSpPr>
          <p:nvPr>
            <p:ph type="body" sz="quarter" idx="10"/>
          </p:nvPr>
        </p:nvSpPr>
        <p:spPr/>
        <p:txBody>
          <a:bodyPr/>
          <a:lstStyle/>
          <a:p>
            <a:r>
              <a:rPr lang="en-GB" dirty="0"/>
              <a:t>Azure Identity Protection</a:t>
            </a:r>
          </a:p>
        </p:txBody>
      </p:sp>
    </p:spTree>
    <p:extLst>
      <p:ext uri="{BB962C8B-B14F-4D97-AF65-F5344CB8AC3E}">
        <p14:creationId xmlns:p14="http://schemas.microsoft.com/office/powerpoint/2010/main" val="1284932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835D7-15D9-478A-96B2-EACA133E8AD1}"/>
              </a:ext>
            </a:extLst>
          </p:cNvPr>
          <p:cNvSpPr>
            <a:spLocks noGrp="1"/>
          </p:cNvSpPr>
          <p:nvPr>
            <p:ph type="body" sz="quarter" idx="10"/>
          </p:nvPr>
        </p:nvSpPr>
        <p:spPr/>
        <p:txBody>
          <a:bodyPr/>
          <a:lstStyle/>
          <a:p>
            <a:r>
              <a:rPr lang="en-GB" dirty="0"/>
              <a:t>Azure Identity Protection Baseline Flow</a:t>
            </a:r>
          </a:p>
        </p:txBody>
      </p:sp>
      <p:pic>
        <p:nvPicPr>
          <p:cNvPr id="13314" name="Picture 2">
            <a:extLst>
              <a:ext uri="{FF2B5EF4-FFF2-40B4-BE49-F238E27FC236}">
                <a16:creationId xmlns:a16="http://schemas.microsoft.com/office/drawing/2014/main" id="{1710AEFF-C516-4F0A-96D9-2839E5874A9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1600" y="1247298"/>
            <a:ext cx="7956801" cy="542736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6B5CEEF6-6642-4364-A47E-341D5C19122D}"/>
              </a:ext>
            </a:extLst>
          </p:cNvPr>
          <p:cNvSpPr txBox="1">
            <a:spLocks/>
          </p:cNvSpPr>
          <p:nvPr/>
        </p:nvSpPr>
        <p:spPr>
          <a:xfrm>
            <a:off x="9030719" y="1540667"/>
            <a:ext cx="2856481" cy="2420312"/>
          </a:xfrm>
          <a:prstGeom prst="rect">
            <a:avLst/>
          </a:prstGeom>
        </p:spPr>
        <p:txBody>
          <a:bodyPr anchor="t"/>
          <a:lstStyle>
            <a:lvl1pPr marL="223838" marR="0" indent="-223838" algn="l" defTabSz="455613" rtl="0" eaLnBrk="0" fontAlgn="base" latinLnBrk="0" hangingPunct="0">
              <a:lnSpc>
                <a:spcPts val="2500"/>
              </a:lnSpc>
              <a:spcBef>
                <a:spcPts val="0"/>
              </a:spcBef>
              <a:spcAft>
                <a:spcPct val="0"/>
              </a:spcAft>
              <a:buClr>
                <a:srgbClr val="585857"/>
              </a:buClr>
              <a:buSzPct val="100000"/>
              <a:buFont typeface="Arial" panose="020B0604020202020204" pitchFamily="34" charset="0"/>
              <a:buChar char="•"/>
              <a:tabLst/>
              <a:defRPr sz="2000" b="0" i="0" kern="1200">
                <a:solidFill>
                  <a:srgbClr val="585857"/>
                </a:solidFill>
                <a:latin typeface="Calibri Light" charset="0"/>
                <a:ea typeface="Calibri Light" charset="0"/>
                <a:cs typeface="Calibri Light" charset="0"/>
              </a:defRPr>
            </a:lvl1pPr>
            <a:lvl2pPr marL="800100" indent="-342900" algn="l" defTabSz="914400" rtl="0" eaLnBrk="1" latinLnBrk="0" hangingPunct="1">
              <a:lnSpc>
                <a:spcPts val="2500"/>
              </a:lnSpc>
              <a:spcBef>
                <a:spcPts val="0"/>
              </a:spcBef>
              <a:buClr>
                <a:srgbClr val="585857"/>
              </a:buClr>
              <a:buFont typeface="AppleSymbols" charset="0"/>
              <a:buChar char="⎯"/>
              <a:tabLst>
                <a:tab pos="709613" algn="l"/>
              </a:tabLst>
              <a:defRPr lang="en-US" sz="2000" b="0" i="0" kern="1200" baseline="0" smtClean="0">
                <a:solidFill>
                  <a:srgbClr val="585857"/>
                </a:solidFill>
                <a:latin typeface="Calibri Light" charset="0"/>
                <a:ea typeface="Calibri Light" charset="0"/>
                <a:cs typeface="Calibri Light" charset="0"/>
              </a:defRPr>
            </a:lvl2pPr>
            <a:lvl3pPr marL="1257300" indent="-342900" algn="l" defTabSz="914400" rtl="0" eaLnBrk="1" latinLnBrk="0" hangingPunct="1">
              <a:lnSpc>
                <a:spcPts val="2500"/>
              </a:lnSpc>
              <a:spcBef>
                <a:spcPts val="0"/>
              </a:spcBef>
              <a:buClr>
                <a:srgbClr val="585857"/>
              </a:buClr>
              <a:buFont typeface="AppleSymbols" charset="0"/>
              <a:buChar char="⎯"/>
              <a:tabLst>
                <a:tab pos="1152525" algn="l"/>
              </a:tabLst>
              <a:defRPr sz="2000" b="0" i="0" kern="1200">
                <a:solidFill>
                  <a:srgbClr val="585857"/>
                </a:solidFill>
                <a:latin typeface="Calibri Light" charset="0"/>
                <a:ea typeface="Calibri Light" charset="0"/>
                <a:cs typeface="Calibri Light"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This is not part of standard conditional access policies, this is a risk-based analysis of each sign-in powered by Machine Learning, and is part of AD Premium P2.</a:t>
            </a:r>
          </a:p>
        </p:txBody>
      </p:sp>
    </p:spTree>
    <p:extLst>
      <p:ext uri="{BB962C8B-B14F-4D97-AF65-F5344CB8AC3E}">
        <p14:creationId xmlns:p14="http://schemas.microsoft.com/office/powerpoint/2010/main" val="239909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92DEF7D-8170-47D4-941B-0D37E37BA3D0}"/>
              </a:ext>
            </a:extLst>
          </p:cNvPr>
          <p:cNvSpPr>
            <a:spLocks noGrp="1"/>
          </p:cNvSpPr>
          <p:nvPr>
            <p:ph type="body" sz="quarter" idx="10"/>
          </p:nvPr>
        </p:nvSpPr>
        <p:spPr/>
        <p:txBody>
          <a:bodyPr/>
          <a:lstStyle/>
          <a:p>
            <a:r>
              <a:rPr lang="en-GB" dirty="0"/>
              <a:t>Competitor Comparison</a:t>
            </a:r>
          </a:p>
        </p:txBody>
      </p:sp>
    </p:spTree>
    <p:extLst>
      <p:ext uri="{BB962C8B-B14F-4D97-AF65-F5344CB8AC3E}">
        <p14:creationId xmlns:p14="http://schemas.microsoft.com/office/powerpoint/2010/main" val="3276044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9431F0-9F38-4C64-8E52-434E8E114189}"/>
              </a:ext>
            </a:extLst>
          </p:cNvPr>
          <p:cNvSpPr>
            <a:spLocks noGrp="1"/>
          </p:cNvSpPr>
          <p:nvPr>
            <p:ph sz="half" idx="1"/>
          </p:nvPr>
        </p:nvSpPr>
        <p:spPr>
          <a:xfrm>
            <a:off x="831600" y="1684800"/>
            <a:ext cx="4929120" cy="4525963"/>
          </a:xfrm>
        </p:spPr>
        <p:txBody>
          <a:bodyPr/>
          <a:lstStyle/>
          <a:p>
            <a:pPr marL="0" indent="0">
              <a:buNone/>
            </a:pPr>
            <a:r>
              <a:rPr lang="en-GB" u="sng" dirty="0" err="1"/>
              <a:t>Okta</a:t>
            </a:r>
            <a:r>
              <a:rPr lang="en-GB" u="sng" dirty="0"/>
              <a:t> (founded 2009)</a:t>
            </a:r>
          </a:p>
          <a:p>
            <a:pPr marL="0" indent="0">
              <a:buNone/>
            </a:pPr>
            <a:r>
              <a:rPr lang="en-GB" sz="1800" dirty="0"/>
              <a:t>Awesome mobile application, effectively a workspace that users use as their launchpad for everything.</a:t>
            </a:r>
          </a:p>
          <a:p>
            <a:pPr marL="0" indent="0">
              <a:buNone/>
            </a:pPr>
            <a:r>
              <a:rPr lang="en-GB" sz="1800" dirty="0"/>
              <a:t>VERY good for acquisition integration, although only from an authentication perspective, not collaboration.</a:t>
            </a:r>
          </a:p>
          <a:p>
            <a:endParaRPr lang="en-GB" dirty="0"/>
          </a:p>
          <a:p>
            <a:pPr marL="0" indent="0">
              <a:buNone/>
            </a:pPr>
            <a:r>
              <a:rPr lang="en-GB" u="sng" dirty="0"/>
              <a:t>Ping Identity (founded 2000)</a:t>
            </a:r>
          </a:p>
          <a:p>
            <a:pPr marL="0" indent="0">
              <a:buNone/>
            </a:pPr>
            <a:r>
              <a:rPr lang="en-GB" sz="1800" dirty="0"/>
              <a:t>I’ve never seen or implemented this in the wild</a:t>
            </a:r>
          </a:p>
        </p:txBody>
      </p:sp>
      <p:sp>
        <p:nvSpPr>
          <p:cNvPr id="3" name="Text Placeholder 2">
            <a:extLst>
              <a:ext uri="{FF2B5EF4-FFF2-40B4-BE49-F238E27FC236}">
                <a16:creationId xmlns:a16="http://schemas.microsoft.com/office/drawing/2014/main" id="{91CE6965-25D5-4A57-9549-A01E8CDD8E5F}"/>
              </a:ext>
            </a:extLst>
          </p:cNvPr>
          <p:cNvSpPr>
            <a:spLocks noGrp="1"/>
          </p:cNvSpPr>
          <p:nvPr>
            <p:ph type="body" sz="quarter" idx="10"/>
          </p:nvPr>
        </p:nvSpPr>
        <p:spPr/>
        <p:txBody>
          <a:bodyPr/>
          <a:lstStyle/>
          <a:p>
            <a:r>
              <a:rPr lang="en-GB" dirty="0"/>
              <a:t>Other Identity Solutions</a:t>
            </a:r>
          </a:p>
        </p:txBody>
      </p:sp>
      <p:pic>
        <p:nvPicPr>
          <p:cNvPr id="14338" name="Picture 2" descr="Image result for gartner magic quadrant identity and access management 2020">
            <a:extLst>
              <a:ext uri="{FF2B5EF4-FFF2-40B4-BE49-F238E27FC236}">
                <a16:creationId xmlns:a16="http://schemas.microsoft.com/office/drawing/2014/main" id="{07F9E279-07E3-4F51-B917-BD903129B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305" y="961073"/>
            <a:ext cx="5238750" cy="56673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DEAA31E-75E4-41AF-ACE3-744C7386E628}"/>
              </a:ext>
            </a:extLst>
          </p:cNvPr>
          <p:cNvCxnSpPr>
            <a:cxnSpLocks/>
          </p:cNvCxnSpPr>
          <p:nvPr/>
        </p:nvCxnSpPr>
        <p:spPr>
          <a:xfrm>
            <a:off x="9286240" y="2479040"/>
            <a:ext cx="792480" cy="284480"/>
          </a:xfrm>
          <a:prstGeom prst="straightConnector1">
            <a:avLst/>
          </a:prstGeom>
          <a:ln w="28575">
            <a:solidFill>
              <a:srgbClr val="D022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422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8DE712B-3552-445B-B3E3-843C8DD54396}"/>
              </a:ext>
            </a:extLst>
          </p:cNvPr>
          <p:cNvSpPr>
            <a:spLocks noGrp="1"/>
          </p:cNvSpPr>
          <p:nvPr>
            <p:ph type="body" sz="quarter" idx="10"/>
          </p:nvPr>
        </p:nvSpPr>
        <p:spPr/>
        <p:txBody>
          <a:bodyPr/>
          <a:lstStyle/>
          <a:p>
            <a:r>
              <a:rPr lang="en-GB" dirty="0"/>
              <a:t>Before we sign off…</a:t>
            </a:r>
          </a:p>
        </p:txBody>
      </p:sp>
      <p:sp>
        <p:nvSpPr>
          <p:cNvPr id="10" name="Text Placeholder 9">
            <a:extLst>
              <a:ext uri="{FF2B5EF4-FFF2-40B4-BE49-F238E27FC236}">
                <a16:creationId xmlns:a16="http://schemas.microsoft.com/office/drawing/2014/main" id="{B35176A4-F714-4C1F-BCFC-CB6814DE2831}"/>
              </a:ext>
            </a:extLst>
          </p:cNvPr>
          <p:cNvSpPr>
            <a:spLocks noGrp="1"/>
          </p:cNvSpPr>
          <p:nvPr>
            <p:ph type="body" sz="quarter" idx="11"/>
          </p:nvPr>
        </p:nvSpPr>
        <p:spPr/>
        <p:txBody>
          <a:bodyPr/>
          <a:lstStyle/>
          <a:p>
            <a:r>
              <a:rPr lang="en-GB" dirty="0"/>
              <a:t>Answering questions from part 2 …</a:t>
            </a:r>
          </a:p>
        </p:txBody>
      </p:sp>
      <p:sp>
        <p:nvSpPr>
          <p:cNvPr id="2" name="Rectangle 1">
            <a:extLst>
              <a:ext uri="{FF2B5EF4-FFF2-40B4-BE49-F238E27FC236}">
                <a16:creationId xmlns:a16="http://schemas.microsoft.com/office/drawing/2014/main" id="{C3C40C26-1897-4CAE-B990-BF5038B494AF}"/>
              </a:ext>
            </a:extLst>
          </p:cNvPr>
          <p:cNvSpPr/>
          <p:nvPr/>
        </p:nvSpPr>
        <p:spPr>
          <a:xfrm>
            <a:off x="7006606" y="1843394"/>
            <a:ext cx="1604927" cy="3770263"/>
          </a:xfrm>
          <a:prstGeom prst="rect">
            <a:avLst/>
          </a:prstGeom>
        </p:spPr>
        <p:txBody>
          <a:bodyPr wrap="none">
            <a:spAutoFit/>
          </a:bodyPr>
          <a:lstStyle/>
          <a:p>
            <a:r>
              <a:rPr lang="en-GB" sz="23900" dirty="0">
                <a:solidFill>
                  <a:schemeClr val="bg1"/>
                </a:solidFill>
              </a:rPr>
              <a:t>?</a:t>
            </a:r>
          </a:p>
        </p:txBody>
      </p:sp>
    </p:spTree>
    <p:extLst>
      <p:ext uri="{BB962C8B-B14F-4D97-AF65-F5344CB8AC3E}">
        <p14:creationId xmlns:p14="http://schemas.microsoft.com/office/powerpoint/2010/main" val="3953822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EEB884-3D60-2742-89E4-6233F294CA1D}"/>
              </a:ext>
            </a:extLst>
          </p:cNvPr>
          <p:cNvSpPr txBox="1"/>
          <p:nvPr/>
        </p:nvSpPr>
        <p:spPr>
          <a:xfrm>
            <a:off x="831600" y="504000"/>
            <a:ext cx="5805714" cy="677108"/>
          </a:xfrm>
          <a:prstGeom prst="rect">
            <a:avLst/>
          </a:prstGeom>
          <a:noFill/>
        </p:spPr>
        <p:txBody>
          <a:bodyPr wrap="square" rtlCol="0">
            <a:spAutoFit/>
          </a:bodyPr>
          <a:lstStyle/>
          <a:p>
            <a:r>
              <a:rPr lang="en-US" sz="3800" dirty="0">
                <a:solidFill>
                  <a:schemeClr val="bg1"/>
                </a:solidFill>
                <a:latin typeface="+mj-lt"/>
              </a:rPr>
              <a:t>Thank you for your time</a:t>
            </a:r>
          </a:p>
        </p:txBody>
      </p:sp>
      <p:sp>
        <p:nvSpPr>
          <p:cNvPr id="3" name="TextBox 2">
            <a:extLst>
              <a:ext uri="{FF2B5EF4-FFF2-40B4-BE49-F238E27FC236}">
                <a16:creationId xmlns:a16="http://schemas.microsoft.com/office/drawing/2014/main" id="{C3E89B37-A74D-E244-8DF2-53C267148785}"/>
              </a:ext>
            </a:extLst>
          </p:cNvPr>
          <p:cNvSpPr txBox="1"/>
          <p:nvPr/>
        </p:nvSpPr>
        <p:spPr>
          <a:xfrm>
            <a:off x="831600" y="1694987"/>
            <a:ext cx="4736080" cy="1785104"/>
          </a:xfrm>
          <a:prstGeom prst="rect">
            <a:avLst/>
          </a:prstGeom>
          <a:noFill/>
        </p:spPr>
        <p:txBody>
          <a:bodyPr wrap="square" rtlCol="0">
            <a:spAutoFit/>
          </a:bodyPr>
          <a:lstStyle/>
          <a:p>
            <a:pPr>
              <a:lnSpc>
                <a:spcPts val="2200"/>
              </a:lnSpc>
            </a:pPr>
            <a:r>
              <a:rPr lang="en-US" sz="2000" dirty="0">
                <a:solidFill>
                  <a:schemeClr val="bg1"/>
                </a:solidFill>
                <a:latin typeface="+mj-lt"/>
              </a:rPr>
              <a:t>We will make the deck available for download, and the live event will remain available to watch again.</a:t>
            </a:r>
          </a:p>
          <a:p>
            <a:pPr>
              <a:lnSpc>
                <a:spcPts val="2200"/>
              </a:lnSpc>
            </a:pPr>
            <a:endParaRPr lang="en-US" sz="2000" dirty="0">
              <a:solidFill>
                <a:schemeClr val="bg1"/>
              </a:solidFill>
              <a:latin typeface="+mj-lt"/>
            </a:endParaRPr>
          </a:p>
          <a:p>
            <a:pPr>
              <a:lnSpc>
                <a:spcPts val="2200"/>
              </a:lnSpc>
            </a:pPr>
            <a:r>
              <a:rPr lang="en-US" sz="2000" b="1" dirty="0">
                <a:solidFill>
                  <a:schemeClr val="bg1"/>
                </a:solidFill>
              </a:rPr>
              <a:t>David Murphy</a:t>
            </a:r>
          </a:p>
          <a:p>
            <a:pPr>
              <a:lnSpc>
                <a:spcPts val="2200"/>
              </a:lnSpc>
            </a:pPr>
            <a:r>
              <a:rPr lang="en-US" sz="2000" dirty="0">
                <a:solidFill>
                  <a:schemeClr val="bg1"/>
                </a:solidFill>
                <a:latin typeface="+mj-lt"/>
              </a:rPr>
              <a:t>dmurphy@acora.com</a:t>
            </a:r>
          </a:p>
        </p:txBody>
      </p:sp>
    </p:spTree>
    <p:extLst>
      <p:ext uri="{BB962C8B-B14F-4D97-AF65-F5344CB8AC3E}">
        <p14:creationId xmlns:p14="http://schemas.microsoft.com/office/powerpoint/2010/main" val="93841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06794B-A1DA-D64E-8D23-D6DF5CD0D06B}"/>
              </a:ext>
            </a:extLst>
          </p:cNvPr>
          <p:cNvSpPr txBox="1"/>
          <p:nvPr/>
        </p:nvSpPr>
        <p:spPr>
          <a:xfrm>
            <a:off x="831600" y="504000"/>
            <a:ext cx="10871201"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prstClr val="white"/>
                </a:solidFill>
                <a:effectLst/>
                <a:uLnTx/>
                <a:uFillTx/>
                <a:latin typeface="Calibri Light" panose="020F0302020204030204"/>
                <a:ea typeface="+mn-ea"/>
                <a:cs typeface="+mn-cs"/>
              </a:rPr>
              <a:t>About Acora</a:t>
            </a:r>
          </a:p>
        </p:txBody>
      </p:sp>
      <p:sp>
        <p:nvSpPr>
          <p:cNvPr id="3" name="TextBox 2">
            <a:extLst>
              <a:ext uri="{FF2B5EF4-FFF2-40B4-BE49-F238E27FC236}">
                <a16:creationId xmlns:a16="http://schemas.microsoft.com/office/drawing/2014/main" id="{77817BA2-4E9C-7446-BD53-A47E3266590F}"/>
              </a:ext>
            </a:extLst>
          </p:cNvPr>
          <p:cNvSpPr txBox="1"/>
          <p:nvPr/>
        </p:nvSpPr>
        <p:spPr>
          <a:xfrm>
            <a:off x="831601" y="1783999"/>
            <a:ext cx="4720114" cy="2913618"/>
          </a:xfrm>
          <a:prstGeom prst="rect">
            <a:avLst/>
          </a:prstGeom>
          <a:noFill/>
        </p:spPr>
        <p:txBody>
          <a:bodyPr wrap="square" rtlCol="0" anchor="t">
            <a:spAutoFit/>
          </a:bodyPr>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We are a UK based, award-winning, IT services and technology company with over 25 years’ experience. We provide a range of IT support and Microsoft-centric, business software and cloud solutions to help mid-market </a:t>
            </a:r>
            <a:r>
              <a:rPr kumimoji="0" lang="en-GB" sz="2000" b="0" i="0" u="none" strike="noStrike" kern="1200" cap="none" spc="0" normalizeH="0" baseline="0" noProof="0">
                <a:ln>
                  <a:noFill/>
                </a:ln>
                <a:solidFill>
                  <a:prstClr val="white"/>
                </a:solidFill>
                <a:effectLst/>
                <a:uLnTx/>
                <a:uFillTx/>
                <a:latin typeface="Calibri Light" panose="020F0302020204030204"/>
                <a:ea typeface="+mn-ea"/>
                <a:cs typeface="+mn-cs"/>
              </a:rPr>
              <a:t>organisations</a:t>
            </a: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 </a:t>
            </a:r>
            <a:r>
              <a:rPr kumimoji="0" lang="en-US" sz="2000" b="0" i="0" u="none" strike="noStrike" kern="1200" cap="none" spc="0" normalizeH="0" baseline="0" noProof="0" err="1">
                <a:ln>
                  <a:noFill/>
                </a:ln>
                <a:solidFill>
                  <a:prstClr val="white"/>
                </a:solidFill>
                <a:effectLst/>
                <a:uLnTx/>
                <a:uFillTx/>
                <a:latin typeface="Calibri Light" panose="020F0302020204030204"/>
                <a:ea typeface="+mn-ea"/>
                <a:cs typeface="+mn-cs"/>
              </a:rPr>
              <a:t>modernise</a:t>
            </a: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 their IT so they can compete and win in the digital economy. More than 260 clients trust us to take responsibility for part, or all, of their IT </a:t>
            </a:r>
          </a:p>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from solution design to support.</a:t>
            </a:r>
            <a:endParaRPr kumimoji="0" lang="en-US" sz="2000" b="0" i="0" u="none" strike="noStrike" kern="1200" cap="none" spc="0" normalizeH="0" baseline="0" noProof="0">
              <a:ln>
                <a:noFill/>
              </a:ln>
              <a:solidFill>
                <a:prstClr val="white"/>
              </a:solidFill>
              <a:effectLst/>
              <a:uLnTx/>
              <a:uFillTx/>
              <a:latin typeface="Calibri Light" panose="020F0302020204030204"/>
              <a:ea typeface="+mn-ea"/>
              <a:cs typeface="Calibri Light"/>
            </a:endParaRPr>
          </a:p>
        </p:txBody>
      </p:sp>
      <p:pic>
        <p:nvPicPr>
          <p:cNvPr id="5" name="Picture 4">
            <a:extLst>
              <a:ext uri="{FF2B5EF4-FFF2-40B4-BE49-F238E27FC236}">
                <a16:creationId xmlns:a16="http://schemas.microsoft.com/office/drawing/2014/main" id="{B86A68CE-C5A0-E145-9037-77C091B5CC9F}"/>
              </a:ext>
            </a:extLst>
          </p:cNvPr>
          <p:cNvPicPr>
            <a:picLocks noChangeAspect="1"/>
          </p:cNvPicPr>
          <p:nvPr/>
        </p:nvPicPr>
        <p:blipFill>
          <a:blip r:embed="rId3"/>
          <a:srcRect/>
          <a:stretch/>
        </p:blipFill>
        <p:spPr>
          <a:xfrm>
            <a:off x="6504144" y="1582686"/>
            <a:ext cx="1041400" cy="1041400"/>
          </a:xfrm>
          <a:prstGeom prst="rect">
            <a:avLst/>
          </a:prstGeom>
        </p:spPr>
      </p:pic>
      <p:pic>
        <p:nvPicPr>
          <p:cNvPr id="6" name="Picture 5">
            <a:extLst>
              <a:ext uri="{FF2B5EF4-FFF2-40B4-BE49-F238E27FC236}">
                <a16:creationId xmlns:a16="http://schemas.microsoft.com/office/drawing/2014/main" id="{AF32C7F5-81DF-484D-B3E5-9E1D024A4961}"/>
              </a:ext>
            </a:extLst>
          </p:cNvPr>
          <p:cNvPicPr>
            <a:picLocks noChangeAspect="1"/>
          </p:cNvPicPr>
          <p:nvPr/>
        </p:nvPicPr>
        <p:blipFill>
          <a:blip r:embed="rId4"/>
          <a:stretch>
            <a:fillRect/>
          </a:stretch>
        </p:blipFill>
        <p:spPr>
          <a:xfrm>
            <a:off x="8216448" y="1582686"/>
            <a:ext cx="1041400" cy="1041400"/>
          </a:xfrm>
          <a:prstGeom prst="rect">
            <a:avLst/>
          </a:prstGeom>
        </p:spPr>
      </p:pic>
      <p:pic>
        <p:nvPicPr>
          <p:cNvPr id="7" name="Picture 6">
            <a:extLst>
              <a:ext uri="{FF2B5EF4-FFF2-40B4-BE49-F238E27FC236}">
                <a16:creationId xmlns:a16="http://schemas.microsoft.com/office/drawing/2014/main" id="{B31437D8-8A82-8C4D-A3FC-5B8C68539083}"/>
              </a:ext>
            </a:extLst>
          </p:cNvPr>
          <p:cNvPicPr>
            <a:picLocks noChangeAspect="1"/>
          </p:cNvPicPr>
          <p:nvPr/>
        </p:nvPicPr>
        <p:blipFill>
          <a:blip r:embed="rId5"/>
          <a:srcRect/>
          <a:stretch/>
        </p:blipFill>
        <p:spPr>
          <a:xfrm>
            <a:off x="9865688" y="1582686"/>
            <a:ext cx="1041400" cy="1041400"/>
          </a:xfrm>
          <a:prstGeom prst="rect">
            <a:avLst/>
          </a:prstGeom>
        </p:spPr>
      </p:pic>
      <p:sp>
        <p:nvSpPr>
          <p:cNvPr id="8" name="TextBox 7">
            <a:extLst>
              <a:ext uri="{FF2B5EF4-FFF2-40B4-BE49-F238E27FC236}">
                <a16:creationId xmlns:a16="http://schemas.microsoft.com/office/drawing/2014/main" id="{2052E514-0763-5441-BFE6-0E6926B536DE}"/>
              </a:ext>
            </a:extLst>
          </p:cNvPr>
          <p:cNvSpPr txBox="1"/>
          <p:nvPr/>
        </p:nvSpPr>
        <p:spPr>
          <a:xfrm>
            <a:off x="6383052" y="2645211"/>
            <a:ext cx="1283584" cy="656590"/>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Managed </a:t>
            </a:r>
          </a:p>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Services</a:t>
            </a:r>
          </a:p>
        </p:txBody>
      </p:sp>
      <p:sp>
        <p:nvSpPr>
          <p:cNvPr id="9" name="TextBox 8">
            <a:extLst>
              <a:ext uri="{FF2B5EF4-FFF2-40B4-BE49-F238E27FC236}">
                <a16:creationId xmlns:a16="http://schemas.microsoft.com/office/drawing/2014/main" id="{3A1000DE-BE95-9C40-80FD-6E63E7D73CE7}"/>
              </a:ext>
            </a:extLst>
          </p:cNvPr>
          <p:cNvSpPr txBox="1"/>
          <p:nvPr/>
        </p:nvSpPr>
        <p:spPr>
          <a:xfrm>
            <a:off x="8095356" y="2676729"/>
            <a:ext cx="1283584" cy="656590"/>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Business</a:t>
            </a:r>
            <a:b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Software</a:t>
            </a:r>
          </a:p>
        </p:txBody>
      </p:sp>
      <p:sp>
        <p:nvSpPr>
          <p:cNvPr id="10" name="TextBox 9">
            <a:extLst>
              <a:ext uri="{FF2B5EF4-FFF2-40B4-BE49-F238E27FC236}">
                <a16:creationId xmlns:a16="http://schemas.microsoft.com/office/drawing/2014/main" id="{63C75C06-1C82-0846-854F-D75F462AF0FD}"/>
              </a:ext>
            </a:extLst>
          </p:cNvPr>
          <p:cNvSpPr txBox="1"/>
          <p:nvPr/>
        </p:nvSpPr>
        <p:spPr>
          <a:xfrm>
            <a:off x="9681531" y="2701481"/>
            <a:ext cx="1489463" cy="656590"/>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Workspace</a:t>
            </a:r>
            <a:b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Services</a:t>
            </a:r>
          </a:p>
        </p:txBody>
      </p:sp>
      <p:pic>
        <p:nvPicPr>
          <p:cNvPr id="11" name="Picture 10">
            <a:extLst>
              <a:ext uri="{FF2B5EF4-FFF2-40B4-BE49-F238E27FC236}">
                <a16:creationId xmlns:a16="http://schemas.microsoft.com/office/drawing/2014/main" id="{4C477D16-060F-0E48-8666-E3C1C3E81E47}"/>
              </a:ext>
            </a:extLst>
          </p:cNvPr>
          <p:cNvPicPr>
            <a:picLocks noChangeAspect="1"/>
          </p:cNvPicPr>
          <p:nvPr/>
        </p:nvPicPr>
        <p:blipFill>
          <a:blip r:embed="rId6"/>
          <a:srcRect/>
          <a:stretch/>
        </p:blipFill>
        <p:spPr>
          <a:xfrm>
            <a:off x="7344089" y="3707063"/>
            <a:ext cx="1041400" cy="1041400"/>
          </a:xfrm>
          <a:prstGeom prst="rect">
            <a:avLst/>
          </a:prstGeom>
        </p:spPr>
      </p:pic>
      <p:pic>
        <p:nvPicPr>
          <p:cNvPr id="12" name="Picture 11">
            <a:extLst>
              <a:ext uri="{FF2B5EF4-FFF2-40B4-BE49-F238E27FC236}">
                <a16:creationId xmlns:a16="http://schemas.microsoft.com/office/drawing/2014/main" id="{9BF8A0AE-39CC-1840-827F-4600D02276AE}"/>
              </a:ext>
            </a:extLst>
          </p:cNvPr>
          <p:cNvPicPr>
            <a:picLocks noChangeAspect="1"/>
          </p:cNvPicPr>
          <p:nvPr/>
        </p:nvPicPr>
        <p:blipFill>
          <a:blip r:embed="rId7"/>
          <a:srcRect/>
          <a:stretch/>
        </p:blipFill>
        <p:spPr>
          <a:xfrm>
            <a:off x="9072159" y="3707063"/>
            <a:ext cx="1041400" cy="1041400"/>
          </a:xfrm>
          <a:prstGeom prst="rect">
            <a:avLst/>
          </a:prstGeom>
        </p:spPr>
      </p:pic>
      <p:sp>
        <p:nvSpPr>
          <p:cNvPr id="13" name="TextBox 12">
            <a:extLst>
              <a:ext uri="{FF2B5EF4-FFF2-40B4-BE49-F238E27FC236}">
                <a16:creationId xmlns:a16="http://schemas.microsoft.com/office/drawing/2014/main" id="{A1C3C3AA-4929-8B49-BFAA-EFAB9F3064EC}"/>
              </a:ext>
            </a:extLst>
          </p:cNvPr>
          <p:cNvSpPr txBox="1"/>
          <p:nvPr/>
        </p:nvSpPr>
        <p:spPr>
          <a:xfrm>
            <a:off x="7222997" y="4801106"/>
            <a:ext cx="1283584" cy="656590"/>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Cloud </a:t>
            </a:r>
          </a:p>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Services</a:t>
            </a:r>
          </a:p>
        </p:txBody>
      </p:sp>
      <p:sp>
        <p:nvSpPr>
          <p:cNvPr id="14" name="TextBox 13">
            <a:extLst>
              <a:ext uri="{FF2B5EF4-FFF2-40B4-BE49-F238E27FC236}">
                <a16:creationId xmlns:a16="http://schemas.microsoft.com/office/drawing/2014/main" id="{31E3ADCA-181F-8940-A220-A91880C4E13A}"/>
              </a:ext>
            </a:extLst>
          </p:cNvPr>
          <p:cNvSpPr txBox="1"/>
          <p:nvPr/>
        </p:nvSpPr>
        <p:spPr>
          <a:xfrm>
            <a:off x="8951067" y="4825858"/>
            <a:ext cx="1283584" cy="656590"/>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Security </a:t>
            </a:r>
          </a:p>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Services</a:t>
            </a:r>
          </a:p>
        </p:txBody>
      </p:sp>
    </p:spTree>
    <p:extLst>
      <p:ext uri="{BB962C8B-B14F-4D97-AF65-F5344CB8AC3E}">
        <p14:creationId xmlns:p14="http://schemas.microsoft.com/office/powerpoint/2010/main" val="1033542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D0E9D2-1B2D-674F-968F-358026E04D76}"/>
              </a:ext>
            </a:extLst>
          </p:cNvPr>
          <p:cNvSpPr txBox="1"/>
          <p:nvPr/>
        </p:nvSpPr>
        <p:spPr>
          <a:xfrm>
            <a:off x="831600" y="504000"/>
            <a:ext cx="10871201"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prstClr val="white"/>
                </a:solidFill>
                <a:effectLst/>
                <a:uLnTx/>
                <a:uFillTx/>
                <a:latin typeface="Calibri Light" panose="020F0302020204030204"/>
                <a:ea typeface="+mn-ea"/>
                <a:cs typeface="+mn-cs"/>
              </a:rPr>
              <a:t>Acora Holdings</a:t>
            </a:r>
          </a:p>
        </p:txBody>
      </p:sp>
      <p:sp>
        <p:nvSpPr>
          <p:cNvPr id="3" name="TextBox 2">
            <a:extLst>
              <a:ext uri="{FF2B5EF4-FFF2-40B4-BE49-F238E27FC236}">
                <a16:creationId xmlns:a16="http://schemas.microsoft.com/office/drawing/2014/main" id="{C4D7BBF8-E0A9-8D42-B5D2-AF79F0B7B398}"/>
              </a:ext>
            </a:extLst>
          </p:cNvPr>
          <p:cNvSpPr txBox="1"/>
          <p:nvPr/>
        </p:nvSpPr>
        <p:spPr>
          <a:xfrm>
            <a:off x="803432" y="2191414"/>
            <a:ext cx="2270836" cy="4216539"/>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a:ea typeface="+mn-ea"/>
                <a:cs typeface="Calibri"/>
              </a:rPr>
              <a:t>Plan-Net</a:t>
            </a:r>
            <a:r>
              <a:rPr kumimoji="0" lang="en-US" sz="1600" b="0" i="0" u="none" strike="noStrike" kern="1200" cap="none" spc="0" normalizeH="0" baseline="0" noProof="0">
                <a:ln>
                  <a:noFill/>
                </a:ln>
                <a:solidFill>
                  <a:prstClr val="white"/>
                </a:solidFill>
                <a:effectLst/>
                <a:uLnTx/>
                <a:uFillTx/>
                <a:latin typeface="Calibri Light" panose="020F0302020204030204"/>
                <a:ea typeface="+mn-ea"/>
                <a:cs typeface="+mn-cs"/>
              </a:rPr>
              <a:t> has been transforming IT for legal, financial &amp; publishing </a:t>
            </a:r>
            <a:r>
              <a:rPr kumimoji="0" lang="en-GB" sz="1600" b="0" i="0" u="none" strike="noStrike" kern="1200" cap="none" spc="0" normalizeH="0" baseline="0" noProof="0">
                <a:ln>
                  <a:noFill/>
                </a:ln>
                <a:solidFill>
                  <a:prstClr val="white"/>
                </a:solidFill>
                <a:effectLst/>
                <a:uLnTx/>
                <a:uFillTx/>
                <a:latin typeface="Calibri Light" panose="020F0302020204030204"/>
                <a:ea typeface="+mn-ea"/>
                <a:cs typeface="+mn-cs"/>
              </a:rPr>
              <a:t>organisations</a:t>
            </a:r>
            <a:r>
              <a:rPr kumimoji="0" lang="en-US" sz="1600" b="0" i="0" u="none" strike="noStrike" kern="1200" cap="none" spc="0" normalizeH="0" baseline="0" noProof="0">
                <a:ln>
                  <a:noFill/>
                </a:ln>
                <a:solidFill>
                  <a:prstClr val="white"/>
                </a:solidFill>
                <a:effectLst/>
                <a:uLnTx/>
                <a:uFillTx/>
                <a:latin typeface="Calibri Light" panose="020F0302020204030204"/>
                <a:ea typeface="+mn-ea"/>
                <a:cs typeface="+mn-cs"/>
              </a:rPr>
              <a:t> for 30 years. Keeping its customers up to date with the evolving technology that drives their businesses </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Light" panose="020F0302020204030204"/>
                <a:ea typeface="+mn-ea"/>
                <a:cs typeface="+mn-cs"/>
              </a:rPr>
              <a:t>forward.</a:t>
            </a:r>
            <a:endParaRPr kumimoji="0" lang="en-US" sz="1600" b="0" i="0" u="none" strike="noStrike" kern="1200" cap="none" spc="0" normalizeH="0" baseline="0" noProof="0">
              <a:ln>
                <a:noFill/>
              </a:ln>
              <a:solidFill>
                <a:prstClr val="white"/>
              </a:solidFill>
              <a:effectLst/>
              <a:uLnTx/>
              <a:uFillTx/>
              <a:latin typeface="Calibri Light" panose="020F0302020204030204"/>
              <a:ea typeface="+mn-ea"/>
              <a:cs typeface="Calibri Ligh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195 people</a:t>
            </a:r>
            <a:endParaRPr kumimoji="0" lang="en-US" sz="2000" b="0" i="0" u="none" strike="noStrike" kern="1200" cap="none" spc="0" normalizeH="0" baseline="0" noProof="0">
              <a:ln>
                <a:noFill/>
              </a:ln>
              <a:solidFill>
                <a:prstClr val="white"/>
              </a:solidFill>
              <a:effectLst/>
              <a:uLnTx/>
              <a:uFillTx/>
              <a:latin typeface="Calibri Light" panose="020F0302020204030204"/>
              <a:ea typeface="+mn-ea"/>
              <a:cs typeface="Calibri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2 offices</a:t>
            </a:r>
            <a:endParaRPr kumimoji="0" lang="en-US" sz="2000" b="0" i="0" u="none" strike="noStrike" kern="1200" cap="none" spc="0" normalizeH="0" baseline="0" noProof="0">
              <a:ln>
                <a:noFill/>
              </a:ln>
              <a:solidFill>
                <a:prstClr val="white"/>
              </a:solidFill>
              <a:effectLst/>
              <a:uLnTx/>
              <a:uFillTx/>
              <a:latin typeface="Calibri Light" panose="020F0302020204030204"/>
              <a:ea typeface="+mn-ea"/>
              <a:cs typeface="Calibri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120 customers</a:t>
            </a:r>
            <a:endParaRPr kumimoji="0" lang="en-US" sz="2000" b="0" i="0" u="none" strike="noStrike" kern="1200" cap="none" spc="0" normalizeH="0" baseline="0" noProof="0">
              <a:ln>
                <a:noFill/>
              </a:ln>
              <a:solidFill>
                <a:prstClr val="white"/>
              </a:solidFill>
              <a:effectLst/>
              <a:uLnTx/>
              <a:uFillTx/>
              <a:latin typeface="Calibri Light" panose="020F0302020204030204"/>
              <a:ea typeface="+mn-ea"/>
              <a:cs typeface="Calibri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£10m revenue</a:t>
            </a:r>
            <a:endParaRPr kumimoji="0" lang="en-US" sz="2000" b="0" i="0" u="none" strike="noStrike" kern="1200" cap="none" spc="0" normalizeH="0" baseline="0" noProof="0">
              <a:ln>
                <a:noFill/>
              </a:ln>
              <a:solidFill>
                <a:prstClr val="white"/>
              </a:solidFill>
              <a:effectLst/>
              <a:uLnTx/>
              <a:uFillTx/>
              <a:latin typeface="Calibri Light" panose="020F0302020204030204"/>
              <a:ea typeface="+mn-ea"/>
              <a:cs typeface="Calibri Light"/>
            </a:endParaRPr>
          </a:p>
        </p:txBody>
      </p:sp>
      <p:sp>
        <p:nvSpPr>
          <p:cNvPr id="4" name="TextBox 3">
            <a:extLst>
              <a:ext uri="{FF2B5EF4-FFF2-40B4-BE49-F238E27FC236}">
                <a16:creationId xmlns:a16="http://schemas.microsoft.com/office/drawing/2014/main" id="{60DE8F94-0223-0440-BA60-E95C2C8AA926}"/>
              </a:ext>
            </a:extLst>
          </p:cNvPr>
          <p:cNvSpPr txBox="1"/>
          <p:nvPr/>
        </p:nvSpPr>
        <p:spPr>
          <a:xfrm>
            <a:off x="8975840" y="2191413"/>
            <a:ext cx="2270836" cy="4216539"/>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prstClr val="white"/>
                </a:solidFill>
                <a:effectLst/>
                <a:uLnTx/>
                <a:uFillTx/>
                <a:latin typeface="Calibri"/>
                <a:ea typeface="+mn-ea"/>
                <a:cs typeface="Calibri"/>
              </a:rPr>
              <a:t>Acora</a:t>
            </a: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a:ln>
                  <a:noFill/>
                </a:ln>
                <a:solidFill>
                  <a:prstClr val="white"/>
                </a:solidFill>
                <a:effectLst/>
                <a:uLnTx/>
                <a:uFillTx/>
                <a:latin typeface="Calibri Light" panose="020F0302020204030204"/>
                <a:ea typeface="+mn-ea"/>
                <a:cs typeface="+mn-cs"/>
              </a:rPr>
              <a:t>provides a range </a:t>
            </a:r>
            <a:br>
              <a:rPr kumimoji="0" lang="en-US" sz="1600" b="0" i="0" u="none" strike="noStrike" kern="1200" cap="none" spc="0" normalizeH="0" baseline="0" noProof="0">
                <a:ln>
                  <a:noFill/>
                </a:ln>
                <a:solidFill>
                  <a:prstClr val="black"/>
                </a:solidFill>
                <a:effectLst/>
                <a:uLnTx/>
                <a:uFillTx/>
                <a:latin typeface="Calibri Light" panose="020F0302020204030204"/>
                <a:ea typeface="+mn-ea"/>
                <a:cs typeface="+mn-cs"/>
              </a:rPr>
            </a:br>
            <a:r>
              <a:rPr kumimoji="0" lang="en-US" sz="1600" b="0" i="0" u="none" strike="noStrike" kern="1200" cap="none" spc="0" normalizeH="0" baseline="0" noProof="0">
                <a:ln>
                  <a:noFill/>
                </a:ln>
                <a:solidFill>
                  <a:prstClr val="white"/>
                </a:solidFill>
                <a:effectLst/>
                <a:uLnTx/>
                <a:uFillTx/>
                <a:latin typeface="Calibri Light" panose="020F0302020204030204"/>
                <a:ea typeface="+mn-ea"/>
                <a:cs typeface="+mn-cs"/>
              </a:rPr>
              <a:t>of IT support and Microsoft-centric, business software and cloud </a:t>
            </a:r>
            <a:r>
              <a:rPr kumimoji="0" lang="en-GB" sz="1600" b="0" i="0" u="none" strike="noStrike" kern="1200" cap="none" spc="0" normalizeH="0" baseline="0" noProof="0">
                <a:ln>
                  <a:noFill/>
                </a:ln>
                <a:solidFill>
                  <a:prstClr val="white"/>
                </a:solidFill>
                <a:effectLst/>
                <a:uLnTx/>
                <a:uFillTx/>
                <a:latin typeface="Calibri Light" panose="020F0302020204030204"/>
                <a:ea typeface="+mn-ea"/>
                <a:cs typeface="+mn-cs"/>
              </a:rPr>
              <a:t>solutions</a:t>
            </a:r>
            <a:r>
              <a:rPr kumimoji="0" lang="en-US" sz="1600" b="0" i="0" u="none" strike="noStrike" kern="1200" cap="none" spc="0" normalizeH="0" baseline="0" noProof="0">
                <a:ln>
                  <a:noFill/>
                </a:ln>
                <a:solidFill>
                  <a:prstClr val="white"/>
                </a:solidFill>
                <a:effectLst/>
                <a:uLnTx/>
                <a:uFillTx/>
                <a:latin typeface="Calibri Light" panose="020F0302020204030204"/>
                <a:ea typeface="+mn-ea"/>
                <a:cs typeface="+mn-cs"/>
              </a:rPr>
              <a:t> to drive mid-market </a:t>
            </a:r>
            <a:r>
              <a:rPr kumimoji="0" lang="en-US" sz="1600" b="0" i="0" u="none" strike="noStrike" kern="1200" cap="none" spc="0" normalizeH="0" baseline="0" noProof="0" err="1">
                <a:ln>
                  <a:noFill/>
                </a:ln>
                <a:solidFill>
                  <a:prstClr val="white"/>
                </a:solidFill>
                <a:effectLst/>
                <a:uLnTx/>
                <a:uFillTx/>
                <a:latin typeface="Calibri Light" panose="020F0302020204030204"/>
                <a:ea typeface="+mn-ea"/>
                <a:cs typeface="+mn-cs"/>
              </a:rPr>
              <a:t>organisations</a:t>
            </a:r>
            <a:r>
              <a:rPr kumimoji="0" lang="en-US" sz="1600" b="0" i="0" u="none" strike="noStrike" kern="1200" cap="none" spc="0" normalizeH="0" baseline="0" noProof="0">
                <a:ln>
                  <a:noFill/>
                </a:ln>
                <a:solidFill>
                  <a:prstClr val="white"/>
                </a:solidFill>
                <a:effectLst/>
                <a:uLnTx/>
                <a:uFillTx/>
                <a:latin typeface="Calibri Light" panose="020F0302020204030204"/>
                <a:ea typeface="+mn-ea"/>
                <a:cs typeface="+mn-cs"/>
              </a:rPr>
              <a:t> to </a:t>
            </a:r>
            <a:r>
              <a:rPr kumimoji="0" lang="en-US" sz="1600" b="0" i="0" u="none" strike="noStrike" kern="1200" cap="none" spc="0" normalizeH="0" baseline="0" noProof="0" err="1">
                <a:ln>
                  <a:noFill/>
                </a:ln>
                <a:solidFill>
                  <a:prstClr val="white"/>
                </a:solidFill>
                <a:effectLst/>
                <a:uLnTx/>
                <a:uFillTx/>
                <a:latin typeface="Calibri Light" panose="020F0302020204030204"/>
                <a:ea typeface="+mn-ea"/>
                <a:cs typeface="+mn-cs"/>
              </a:rPr>
              <a:t>modernise</a:t>
            </a:r>
            <a:r>
              <a:rPr kumimoji="0" lang="en-US" sz="1600" b="0" i="0" u="none" strike="noStrike" kern="1200" cap="none" spc="0" normalizeH="0" baseline="0" noProof="0">
                <a:ln>
                  <a:noFill/>
                </a:ln>
                <a:solidFill>
                  <a:prstClr val="white"/>
                </a:solidFill>
                <a:effectLst/>
                <a:uLnTx/>
                <a:uFillTx/>
                <a:latin typeface="Calibri Light" panose="020F0302020204030204"/>
                <a:ea typeface="+mn-ea"/>
                <a:cs typeface="+mn-cs"/>
              </a:rPr>
              <a:t> their IT so they can compete and win in the digital economy.</a:t>
            </a:r>
            <a:endPar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145 people</a:t>
            </a:r>
            <a:endParaRPr kumimoji="0" lang="en-US" sz="2000" b="0" i="0" u="none" strike="noStrike" kern="1200" cap="none" spc="0" normalizeH="0" baseline="0" noProof="0">
              <a:ln>
                <a:noFill/>
              </a:ln>
              <a:solidFill>
                <a:prstClr val="white"/>
              </a:solidFill>
              <a:effectLst/>
              <a:uLnTx/>
              <a:uFillTx/>
              <a:latin typeface="Calibri Light" panose="020F0302020204030204"/>
              <a:ea typeface="+mn-ea"/>
              <a:cs typeface="Calibri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2 offices</a:t>
            </a:r>
            <a:endParaRPr kumimoji="0" lang="en-US" sz="2000" b="0" i="0" u="none" strike="noStrike" kern="1200" cap="none" spc="0" normalizeH="0" baseline="0" noProof="0">
              <a:ln>
                <a:noFill/>
              </a:ln>
              <a:solidFill>
                <a:prstClr val="white"/>
              </a:solidFill>
              <a:effectLst/>
              <a:uLnTx/>
              <a:uFillTx/>
              <a:latin typeface="Calibri Light" panose="020F0302020204030204"/>
              <a:ea typeface="+mn-ea"/>
              <a:cs typeface="Calibri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140 customers</a:t>
            </a:r>
            <a:endParaRPr kumimoji="0" lang="en-US" sz="2000" b="0" i="0" u="none" strike="noStrike" kern="1200" cap="none" spc="0" normalizeH="0" baseline="0" noProof="0">
              <a:ln>
                <a:noFill/>
              </a:ln>
              <a:solidFill>
                <a:prstClr val="white"/>
              </a:solidFill>
              <a:effectLst/>
              <a:uLnTx/>
              <a:uFillTx/>
              <a:latin typeface="Calibri Light" panose="020F0302020204030204"/>
              <a:ea typeface="+mn-ea"/>
              <a:cs typeface="Calibri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£20m revenue</a:t>
            </a:r>
            <a:endParaRPr kumimoji="0" lang="en-US" sz="2000" b="0" i="0" u="none" strike="noStrike" kern="1200" cap="none" spc="0" normalizeH="0" baseline="0" noProof="0">
              <a:ln>
                <a:noFill/>
              </a:ln>
              <a:solidFill>
                <a:prstClr val="white"/>
              </a:solidFill>
              <a:effectLst/>
              <a:uLnTx/>
              <a:uFillTx/>
              <a:latin typeface="Calibri Light" panose="020F0302020204030204"/>
              <a:ea typeface="+mn-ea"/>
              <a:cs typeface="Calibri Light"/>
            </a:endParaRPr>
          </a:p>
        </p:txBody>
      </p:sp>
      <p:sp>
        <p:nvSpPr>
          <p:cNvPr id="5" name="TextBox 4">
            <a:extLst>
              <a:ext uri="{FF2B5EF4-FFF2-40B4-BE49-F238E27FC236}">
                <a16:creationId xmlns:a16="http://schemas.microsoft.com/office/drawing/2014/main" id="{9C52A4DB-7304-8042-93E9-A42A01ADEB1D}"/>
              </a:ext>
            </a:extLst>
          </p:cNvPr>
          <p:cNvSpPr txBox="1"/>
          <p:nvPr/>
        </p:nvSpPr>
        <p:spPr>
          <a:xfrm>
            <a:off x="3704893" y="5073644"/>
            <a:ext cx="1024758" cy="707886"/>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Light" panose="020F0302020204030204"/>
                <a:ea typeface="+mn-ea"/>
                <a:cs typeface="+mn-cs"/>
              </a:rPr>
              <a:t>340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0446FDD-9443-6945-9FDC-C5809789087C}"/>
              </a:ext>
            </a:extLst>
          </p:cNvPr>
          <p:cNvSpPr txBox="1"/>
          <p:nvPr/>
        </p:nvSpPr>
        <p:spPr>
          <a:xfrm>
            <a:off x="3736423" y="5582165"/>
            <a:ext cx="1024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people</a:t>
            </a:r>
          </a:p>
        </p:txBody>
      </p:sp>
      <p:sp>
        <p:nvSpPr>
          <p:cNvPr id="7" name="TextBox 6">
            <a:extLst>
              <a:ext uri="{FF2B5EF4-FFF2-40B4-BE49-F238E27FC236}">
                <a16:creationId xmlns:a16="http://schemas.microsoft.com/office/drawing/2014/main" id="{13ECA64F-9C6E-BA4A-888A-A59A7D859204}"/>
              </a:ext>
            </a:extLst>
          </p:cNvPr>
          <p:cNvSpPr txBox="1"/>
          <p:nvPr/>
        </p:nvSpPr>
        <p:spPr>
          <a:xfrm>
            <a:off x="4921467" y="5073644"/>
            <a:ext cx="102475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Light" panose="020F0302020204030204"/>
                <a:ea typeface="+mn-ea"/>
                <a:cs typeface="+mn-cs"/>
              </a:rPr>
              <a:t>4</a:t>
            </a:r>
          </a:p>
        </p:txBody>
      </p:sp>
      <p:sp>
        <p:nvSpPr>
          <p:cNvPr id="8" name="TextBox 7">
            <a:extLst>
              <a:ext uri="{FF2B5EF4-FFF2-40B4-BE49-F238E27FC236}">
                <a16:creationId xmlns:a16="http://schemas.microsoft.com/office/drawing/2014/main" id="{99A733C4-DE6C-8C4E-BE09-7A1D285F04CF}"/>
              </a:ext>
            </a:extLst>
          </p:cNvPr>
          <p:cNvSpPr txBox="1"/>
          <p:nvPr/>
        </p:nvSpPr>
        <p:spPr>
          <a:xfrm>
            <a:off x="4952997" y="5582165"/>
            <a:ext cx="1024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offices</a:t>
            </a:r>
          </a:p>
        </p:txBody>
      </p:sp>
      <p:sp>
        <p:nvSpPr>
          <p:cNvPr id="9" name="TextBox 8">
            <a:extLst>
              <a:ext uri="{FF2B5EF4-FFF2-40B4-BE49-F238E27FC236}">
                <a16:creationId xmlns:a16="http://schemas.microsoft.com/office/drawing/2014/main" id="{92B24474-657E-664F-AD1E-2340E969B4C2}"/>
              </a:ext>
            </a:extLst>
          </p:cNvPr>
          <p:cNvSpPr txBox="1"/>
          <p:nvPr/>
        </p:nvSpPr>
        <p:spPr>
          <a:xfrm>
            <a:off x="6138041" y="5089410"/>
            <a:ext cx="1024758" cy="707886"/>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Light" panose="020F0302020204030204"/>
                <a:ea typeface="+mn-ea"/>
                <a:cs typeface="+mn-cs"/>
              </a:rPr>
              <a:t>260</a:t>
            </a:r>
          </a:p>
        </p:txBody>
      </p:sp>
      <p:sp>
        <p:nvSpPr>
          <p:cNvPr id="10" name="TextBox 9">
            <a:extLst>
              <a:ext uri="{FF2B5EF4-FFF2-40B4-BE49-F238E27FC236}">
                <a16:creationId xmlns:a16="http://schemas.microsoft.com/office/drawing/2014/main" id="{D1C6F818-FF48-3646-986E-19116D7C68B9}"/>
              </a:ext>
            </a:extLst>
          </p:cNvPr>
          <p:cNvSpPr txBox="1"/>
          <p:nvPr/>
        </p:nvSpPr>
        <p:spPr>
          <a:xfrm>
            <a:off x="6056587" y="5582165"/>
            <a:ext cx="124810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customers</a:t>
            </a:r>
          </a:p>
        </p:txBody>
      </p:sp>
      <p:sp>
        <p:nvSpPr>
          <p:cNvPr id="13" name="TextBox 12">
            <a:extLst>
              <a:ext uri="{FF2B5EF4-FFF2-40B4-BE49-F238E27FC236}">
                <a16:creationId xmlns:a16="http://schemas.microsoft.com/office/drawing/2014/main" id="{5697D234-A510-BF4A-A3FD-AE06367F899A}"/>
              </a:ext>
            </a:extLst>
          </p:cNvPr>
          <p:cNvSpPr txBox="1"/>
          <p:nvPr/>
        </p:nvSpPr>
        <p:spPr>
          <a:xfrm>
            <a:off x="7401915" y="5088720"/>
            <a:ext cx="102475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Light" panose="020F0302020204030204"/>
                <a:ea typeface="+mn-ea"/>
                <a:cs typeface="+mn-cs"/>
              </a:rPr>
              <a:t>30</a:t>
            </a: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m</a:t>
            </a:r>
          </a:p>
        </p:txBody>
      </p:sp>
      <p:sp>
        <p:nvSpPr>
          <p:cNvPr id="14" name="TextBox 13">
            <a:extLst>
              <a:ext uri="{FF2B5EF4-FFF2-40B4-BE49-F238E27FC236}">
                <a16:creationId xmlns:a16="http://schemas.microsoft.com/office/drawing/2014/main" id="{DB7476C8-41A5-BC42-9766-BD0115948EDB}"/>
              </a:ext>
            </a:extLst>
          </p:cNvPr>
          <p:cNvSpPr txBox="1"/>
          <p:nvPr/>
        </p:nvSpPr>
        <p:spPr>
          <a:xfrm>
            <a:off x="7433445" y="5549943"/>
            <a:ext cx="1024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Light" panose="020F0302020204030204"/>
                <a:ea typeface="+mn-ea"/>
                <a:cs typeface="+mn-cs"/>
              </a:rPr>
              <a:t>revenue</a:t>
            </a:r>
          </a:p>
        </p:txBody>
      </p:sp>
    </p:spTree>
    <p:extLst>
      <p:ext uri="{BB962C8B-B14F-4D97-AF65-F5344CB8AC3E}">
        <p14:creationId xmlns:p14="http://schemas.microsoft.com/office/powerpoint/2010/main" val="374259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83D67FD-45A9-473B-9A61-B49C001E74C7}"/>
              </a:ext>
            </a:extLst>
          </p:cNvPr>
          <p:cNvSpPr>
            <a:spLocks noGrp="1"/>
          </p:cNvSpPr>
          <p:nvPr>
            <p:ph type="body" sz="quarter" idx="10"/>
          </p:nvPr>
        </p:nvSpPr>
        <p:spPr/>
        <p:txBody>
          <a:bodyPr/>
          <a:lstStyle/>
          <a:p>
            <a:r>
              <a:rPr lang="en-GB" dirty="0"/>
              <a:t>What is an Identity?</a:t>
            </a:r>
          </a:p>
        </p:txBody>
      </p:sp>
    </p:spTree>
    <p:extLst>
      <p:ext uri="{BB962C8B-B14F-4D97-AF65-F5344CB8AC3E}">
        <p14:creationId xmlns:p14="http://schemas.microsoft.com/office/powerpoint/2010/main" val="1081856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8BE8E9-E43D-4FA1-AEB3-D5F0B2CEACF3}"/>
              </a:ext>
            </a:extLst>
          </p:cNvPr>
          <p:cNvSpPr>
            <a:spLocks noGrp="1"/>
          </p:cNvSpPr>
          <p:nvPr>
            <p:ph sz="half" idx="1"/>
          </p:nvPr>
        </p:nvSpPr>
        <p:spPr>
          <a:xfrm>
            <a:off x="831600" y="1684801"/>
            <a:ext cx="5978274" cy="3286596"/>
          </a:xfrm>
        </p:spPr>
        <p:txBody>
          <a:bodyPr/>
          <a:lstStyle/>
          <a:p>
            <a:r>
              <a:rPr lang="en-GB" dirty="0"/>
              <a:t>Identity has evolved</a:t>
            </a:r>
          </a:p>
          <a:p>
            <a:endParaRPr lang="en-GB" dirty="0"/>
          </a:p>
          <a:p>
            <a:r>
              <a:rPr lang="en-GB" dirty="0"/>
              <a:t>Your LOB application login - Username and Password?  Or even the badge you wore!</a:t>
            </a:r>
          </a:p>
          <a:p>
            <a:endParaRPr lang="en-GB" dirty="0"/>
          </a:p>
          <a:p>
            <a:r>
              <a:rPr lang="en-GB" dirty="0"/>
              <a:t>Swipe card – door entry?</a:t>
            </a:r>
          </a:p>
          <a:p>
            <a:endParaRPr lang="en-GB" dirty="0"/>
          </a:p>
          <a:p>
            <a:r>
              <a:rPr lang="en-GB" dirty="0"/>
              <a:t>Active Directory Account name?</a:t>
            </a:r>
          </a:p>
          <a:p>
            <a:endParaRPr lang="en-GB" dirty="0"/>
          </a:p>
          <a:p>
            <a:r>
              <a:rPr lang="en-GB" dirty="0"/>
              <a:t>Email address?</a:t>
            </a:r>
          </a:p>
        </p:txBody>
      </p:sp>
      <p:sp>
        <p:nvSpPr>
          <p:cNvPr id="3" name="Text Placeholder 2">
            <a:extLst>
              <a:ext uri="{FF2B5EF4-FFF2-40B4-BE49-F238E27FC236}">
                <a16:creationId xmlns:a16="http://schemas.microsoft.com/office/drawing/2014/main" id="{88402800-4BCC-495A-BC87-3FDBA53D2401}"/>
              </a:ext>
            </a:extLst>
          </p:cNvPr>
          <p:cNvSpPr>
            <a:spLocks noGrp="1"/>
          </p:cNvSpPr>
          <p:nvPr>
            <p:ph type="body" sz="quarter" idx="10"/>
          </p:nvPr>
        </p:nvSpPr>
        <p:spPr/>
        <p:txBody>
          <a:bodyPr/>
          <a:lstStyle/>
          <a:p>
            <a:r>
              <a:rPr lang="en-US" dirty="0"/>
              <a:t>Identity:  Who are you?</a:t>
            </a:r>
            <a:endParaRPr lang="en-GB" dirty="0"/>
          </a:p>
        </p:txBody>
      </p:sp>
      <p:sp>
        <p:nvSpPr>
          <p:cNvPr id="4" name="Content Placeholder 1">
            <a:extLst>
              <a:ext uri="{FF2B5EF4-FFF2-40B4-BE49-F238E27FC236}">
                <a16:creationId xmlns:a16="http://schemas.microsoft.com/office/drawing/2014/main" id="{96525C4F-4794-4E1F-B623-1F38CDA28694}"/>
              </a:ext>
            </a:extLst>
          </p:cNvPr>
          <p:cNvSpPr txBox="1">
            <a:spLocks/>
          </p:cNvSpPr>
          <p:nvPr/>
        </p:nvSpPr>
        <p:spPr>
          <a:xfrm>
            <a:off x="835611" y="4872980"/>
            <a:ext cx="5978274" cy="1635914"/>
          </a:xfrm>
          <a:prstGeom prst="rect">
            <a:avLst/>
          </a:prstGeom>
        </p:spPr>
        <p:txBody>
          <a:bodyPr anchor="ctr" anchorCtr="0"/>
          <a:lstStyle>
            <a:lvl1pPr marL="223838" marR="0" indent="-223838" algn="l" defTabSz="455613" rtl="0" eaLnBrk="0" fontAlgn="base" latinLnBrk="0" hangingPunct="0">
              <a:lnSpc>
                <a:spcPts val="2500"/>
              </a:lnSpc>
              <a:spcBef>
                <a:spcPts val="0"/>
              </a:spcBef>
              <a:spcAft>
                <a:spcPct val="0"/>
              </a:spcAft>
              <a:buClr>
                <a:srgbClr val="585857"/>
              </a:buClr>
              <a:buSzPct val="100000"/>
              <a:buFont typeface="Arial" panose="020B0604020202020204" pitchFamily="34" charset="0"/>
              <a:buChar char="•"/>
              <a:tabLst/>
              <a:defRPr sz="2000" b="0" i="0" kern="1200">
                <a:solidFill>
                  <a:srgbClr val="585857"/>
                </a:solidFill>
                <a:latin typeface="Calibri Light" charset="0"/>
                <a:ea typeface="Calibri Light" charset="0"/>
                <a:cs typeface="Calibri Light" charset="0"/>
              </a:defRPr>
            </a:lvl1pPr>
            <a:lvl2pPr marL="800100" indent="-342900" algn="l" defTabSz="914400" rtl="0" eaLnBrk="1" latinLnBrk="0" hangingPunct="1">
              <a:lnSpc>
                <a:spcPts val="2500"/>
              </a:lnSpc>
              <a:spcBef>
                <a:spcPts val="0"/>
              </a:spcBef>
              <a:buClr>
                <a:srgbClr val="585857"/>
              </a:buClr>
              <a:buFont typeface="AppleSymbols" charset="0"/>
              <a:buChar char="⎯"/>
              <a:tabLst>
                <a:tab pos="709613" algn="l"/>
              </a:tabLst>
              <a:defRPr lang="en-US" sz="2000" b="0" i="0" kern="1200" baseline="0" smtClean="0">
                <a:solidFill>
                  <a:srgbClr val="585857"/>
                </a:solidFill>
                <a:latin typeface="Calibri Light" charset="0"/>
                <a:ea typeface="Calibri Light" charset="0"/>
                <a:cs typeface="Calibri Light" charset="0"/>
              </a:defRPr>
            </a:lvl2pPr>
            <a:lvl3pPr marL="1257300" indent="-342900" algn="l" defTabSz="914400" rtl="0" eaLnBrk="1" latinLnBrk="0" hangingPunct="1">
              <a:lnSpc>
                <a:spcPts val="2500"/>
              </a:lnSpc>
              <a:spcBef>
                <a:spcPts val="0"/>
              </a:spcBef>
              <a:buClr>
                <a:srgbClr val="585857"/>
              </a:buClr>
              <a:buFont typeface="AppleSymbols" charset="0"/>
              <a:buChar char="⎯"/>
              <a:tabLst>
                <a:tab pos="1152525" algn="l"/>
              </a:tabLst>
              <a:defRPr sz="2000" b="0" i="0" kern="1200">
                <a:solidFill>
                  <a:srgbClr val="585857"/>
                </a:solidFill>
                <a:latin typeface="Calibri Light" charset="0"/>
                <a:ea typeface="Calibri Light" charset="0"/>
                <a:cs typeface="Calibri Light"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dirty="0"/>
              <a:t>Who you are.</a:t>
            </a:r>
          </a:p>
        </p:txBody>
      </p:sp>
      <p:grpSp>
        <p:nvGrpSpPr>
          <p:cNvPr id="18" name="Group 17">
            <a:extLst>
              <a:ext uri="{FF2B5EF4-FFF2-40B4-BE49-F238E27FC236}">
                <a16:creationId xmlns:a16="http://schemas.microsoft.com/office/drawing/2014/main" id="{585950BF-C0F1-4A44-8832-EDA87C987D6C}"/>
              </a:ext>
            </a:extLst>
          </p:cNvPr>
          <p:cNvGrpSpPr/>
          <p:nvPr/>
        </p:nvGrpSpPr>
        <p:grpSpPr>
          <a:xfrm>
            <a:off x="7555832" y="264695"/>
            <a:ext cx="4439652" cy="2538663"/>
            <a:chOff x="7555832" y="264695"/>
            <a:chExt cx="4439652" cy="2538663"/>
          </a:xfrm>
        </p:grpSpPr>
        <p:grpSp>
          <p:nvGrpSpPr>
            <p:cNvPr id="8" name="Group 7">
              <a:extLst>
                <a:ext uri="{FF2B5EF4-FFF2-40B4-BE49-F238E27FC236}">
                  <a16:creationId xmlns:a16="http://schemas.microsoft.com/office/drawing/2014/main" id="{D1EA10B0-B2B0-4747-AF53-23F40C1AB90E}"/>
                </a:ext>
              </a:extLst>
            </p:cNvPr>
            <p:cNvGrpSpPr/>
            <p:nvPr/>
          </p:nvGrpSpPr>
          <p:grpSpPr>
            <a:xfrm>
              <a:off x="7555832" y="264695"/>
              <a:ext cx="4439652" cy="2538663"/>
              <a:chOff x="7555832" y="264695"/>
              <a:chExt cx="4439652" cy="2538663"/>
            </a:xfrm>
          </p:grpSpPr>
          <p:pic>
            <p:nvPicPr>
              <p:cNvPr id="5" name="Picture 4">
                <a:extLst>
                  <a:ext uri="{FF2B5EF4-FFF2-40B4-BE49-F238E27FC236}">
                    <a16:creationId xmlns:a16="http://schemas.microsoft.com/office/drawing/2014/main" id="{D9077C19-120A-4EE5-BA95-B2738080B92F}"/>
                  </a:ext>
                </a:extLst>
              </p:cNvPr>
              <p:cNvPicPr>
                <a:picLocks noChangeAspect="1"/>
              </p:cNvPicPr>
              <p:nvPr/>
            </p:nvPicPr>
            <p:blipFill>
              <a:blip r:embed="rId4"/>
              <a:stretch>
                <a:fillRect/>
              </a:stretch>
            </p:blipFill>
            <p:spPr>
              <a:xfrm>
                <a:off x="8263709" y="742325"/>
                <a:ext cx="910350" cy="774300"/>
              </a:xfrm>
              <a:prstGeom prst="rect">
                <a:avLst/>
              </a:prstGeom>
            </p:spPr>
          </p:pic>
          <p:pic>
            <p:nvPicPr>
              <p:cNvPr id="2052" name="Picture 4" descr="Image result for navision logo">
                <a:extLst>
                  <a:ext uri="{FF2B5EF4-FFF2-40B4-BE49-F238E27FC236}">
                    <a16:creationId xmlns:a16="http://schemas.microsoft.com/office/drawing/2014/main" id="{D1A1D5E6-2242-4A52-81E1-DF1962B053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561" b="35088"/>
              <a:stretch/>
            </p:blipFill>
            <p:spPr bwMode="auto">
              <a:xfrm>
                <a:off x="9804315" y="464436"/>
                <a:ext cx="2191169" cy="6650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kype Technologies S.A. logo">
                <a:extLst>
                  <a:ext uri="{FF2B5EF4-FFF2-40B4-BE49-F238E27FC236}">
                    <a16:creationId xmlns:a16="http://schemas.microsoft.com/office/drawing/2014/main" id="{9B35D349-288E-404C-89EC-1F7A557A5F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315" y="1365713"/>
                <a:ext cx="1428750" cy="638175"/>
              </a:xfrm>
              <a:prstGeom prst="rect">
                <a:avLst/>
              </a:prstGeom>
              <a:noFill/>
              <a:extLst>
                <a:ext uri="{909E8E84-426E-40DD-AFC4-6F175D3DCCD1}">
                  <a14:hiddenFill xmlns:a14="http://schemas.microsoft.com/office/drawing/2010/main">
                    <a:solidFill>
                      <a:srgbClr val="FFFFFF"/>
                    </a:solidFill>
                  </a14:hiddenFill>
                </a:ext>
              </a:extLst>
            </p:spPr>
          </p:pic>
          <p:sp>
            <p:nvSpPr>
              <p:cNvPr id="6" name="Isosceles Triangle 5">
                <a:extLst>
                  <a:ext uri="{FF2B5EF4-FFF2-40B4-BE49-F238E27FC236}">
                    <a16:creationId xmlns:a16="http://schemas.microsoft.com/office/drawing/2014/main" id="{5CBF02CC-DA80-46F0-BBF8-22442868CDA4}"/>
                  </a:ext>
                </a:extLst>
              </p:cNvPr>
              <p:cNvSpPr/>
              <p:nvPr/>
            </p:nvSpPr>
            <p:spPr>
              <a:xfrm>
                <a:off x="8103248" y="1616738"/>
                <a:ext cx="1520593" cy="7743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LOB 1</a:t>
                </a:r>
              </a:p>
            </p:txBody>
          </p:sp>
          <p:sp>
            <p:nvSpPr>
              <p:cNvPr id="7" name="Rectangle 6">
                <a:extLst>
                  <a:ext uri="{FF2B5EF4-FFF2-40B4-BE49-F238E27FC236}">
                    <a16:creationId xmlns:a16="http://schemas.microsoft.com/office/drawing/2014/main" id="{4F590D40-0BDD-4282-82F8-991A9516DE89}"/>
                  </a:ext>
                </a:extLst>
              </p:cNvPr>
              <p:cNvSpPr/>
              <p:nvPr/>
            </p:nvSpPr>
            <p:spPr>
              <a:xfrm>
                <a:off x="7555832" y="264695"/>
                <a:ext cx="4439652" cy="253866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85A76C68-B94C-453D-9113-8056C4CB6FB1}"/>
                </a:ext>
              </a:extLst>
            </p:cNvPr>
            <p:cNvSpPr txBox="1"/>
            <p:nvPr/>
          </p:nvSpPr>
          <p:spPr>
            <a:xfrm>
              <a:off x="7555832" y="353211"/>
              <a:ext cx="803105" cy="369332"/>
            </a:xfrm>
            <a:prstGeom prst="rect">
              <a:avLst/>
            </a:prstGeom>
            <a:noFill/>
          </p:spPr>
          <p:txBody>
            <a:bodyPr wrap="none" rtlCol="0">
              <a:spAutoFit/>
            </a:bodyPr>
            <a:lstStyle/>
            <a:p>
              <a:r>
                <a:rPr lang="en-GB" dirty="0"/>
                <a:t>Before</a:t>
              </a:r>
            </a:p>
          </p:txBody>
        </p:sp>
      </p:grpSp>
      <p:grpSp>
        <p:nvGrpSpPr>
          <p:cNvPr id="32" name="Group 31">
            <a:extLst>
              <a:ext uri="{FF2B5EF4-FFF2-40B4-BE49-F238E27FC236}">
                <a16:creationId xmlns:a16="http://schemas.microsoft.com/office/drawing/2014/main" id="{DE8D0475-7A21-46E0-A89F-830E8500B84E}"/>
              </a:ext>
            </a:extLst>
          </p:cNvPr>
          <p:cNvGrpSpPr/>
          <p:nvPr/>
        </p:nvGrpSpPr>
        <p:grpSpPr>
          <a:xfrm>
            <a:off x="7555832" y="3152274"/>
            <a:ext cx="4439652" cy="2538663"/>
            <a:chOff x="7555832" y="3152274"/>
            <a:chExt cx="4439652" cy="2538663"/>
          </a:xfrm>
        </p:grpSpPr>
        <p:grpSp>
          <p:nvGrpSpPr>
            <p:cNvPr id="19" name="Group 18">
              <a:extLst>
                <a:ext uri="{FF2B5EF4-FFF2-40B4-BE49-F238E27FC236}">
                  <a16:creationId xmlns:a16="http://schemas.microsoft.com/office/drawing/2014/main" id="{0045C083-2BE4-458D-8209-28B6344264C5}"/>
                </a:ext>
              </a:extLst>
            </p:cNvPr>
            <p:cNvGrpSpPr/>
            <p:nvPr/>
          </p:nvGrpSpPr>
          <p:grpSpPr>
            <a:xfrm>
              <a:off x="7555832" y="3152274"/>
              <a:ext cx="4439652" cy="2538663"/>
              <a:chOff x="7555832" y="3152274"/>
              <a:chExt cx="4439652" cy="2538663"/>
            </a:xfrm>
          </p:grpSpPr>
          <p:grpSp>
            <p:nvGrpSpPr>
              <p:cNvPr id="12" name="Group 11">
                <a:extLst>
                  <a:ext uri="{FF2B5EF4-FFF2-40B4-BE49-F238E27FC236}">
                    <a16:creationId xmlns:a16="http://schemas.microsoft.com/office/drawing/2014/main" id="{68BDBB40-75FD-4AB8-80E1-B042501398E3}"/>
                  </a:ext>
                </a:extLst>
              </p:cNvPr>
              <p:cNvGrpSpPr/>
              <p:nvPr/>
            </p:nvGrpSpPr>
            <p:grpSpPr>
              <a:xfrm>
                <a:off x="7555832" y="3152274"/>
                <a:ext cx="4439652" cy="2538663"/>
                <a:chOff x="7555832" y="264695"/>
                <a:chExt cx="4439652" cy="2538663"/>
              </a:xfrm>
            </p:grpSpPr>
            <p:pic>
              <p:nvPicPr>
                <p:cNvPr id="13" name="Picture 12">
                  <a:extLst>
                    <a:ext uri="{FF2B5EF4-FFF2-40B4-BE49-F238E27FC236}">
                      <a16:creationId xmlns:a16="http://schemas.microsoft.com/office/drawing/2014/main" id="{99F45A24-827B-43AC-AC4D-B8848C5A6D60}"/>
                    </a:ext>
                  </a:extLst>
                </p:cNvPr>
                <p:cNvPicPr>
                  <a:picLocks noChangeAspect="1"/>
                </p:cNvPicPr>
                <p:nvPr/>
              </p:nvPicPr>
              <p:blipFill>
                <a:blip r:embed="rId4"/>
                <a:stretch>
                  <a:fillRect/>
                </a:stretch>
              </p:blipFill>
              <p:spPr>
                <a:xfrm>
                  <a:off x="8263709" y="742325"/>
                  <a:ext cx="910350" cy="774300"/>
                </a:xfrm>
                <a:prstGeom prst="rect">
                  <a:avLst/>
                </a:prstGeom>
              </p:spPr>
            </p:pic>
            <p:sp>
              <p:nvSpPr>
                <p:cNvPr id="16" name="Isosceles Triangle 15">
                  <a:extLst>
                    <a:ext uri="{FF2B5EF4-FFF2-40B4-BE49-F238E27FC236}">
                      <a16:creationId xmlns:a16="http://schemas.microsoft.com/office/drawing/2014/main" id="{56475734-67DF-4D44-892C-BE1B4D1C0CD2}"/>
                    </a:ext>
                  </a:extLst>
                </p:cNvPr>
                <p:cNvSpPr/>
                <p:nvPr/>
              </p:nvSpPr>
              <p:spPr>
                <a:xfrm>
                  <a:off x="8103248" y="1824061"/>
                  <a:ext cx="1520593" cy="7743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LOB 1</a:t>
                  </a:r>
                </a:p>
              </p:txBody>
            </p:sp>
            <p:sp>
              <p:nvSpPr>
                <p:cNvPr id="17" name="Rectangle 16">
                  <a:extLst>
                    <a:ext uri="{FF2B5EF4-FFF2-40B4-BE49-F238E27FC236}">
                      <a16:creationId xmlns:a16="http://schemas.microsoft.com/office/drawing/2014/main" id="{ED3A80D5-CBCB-4BA2-B951-CA2572F5E18C}"/>
                    </a:ext>
                  </a:extLst>
                </p:cNvPr>
                <p:cNvSpPr/>
                <p:nvPr/>
              </p:nvSpPr>
              <p:spPr>
                <a:xfrm>
                  <a:off x="7555832" y="264695"/>
                  <a:ext cx="4439652" cy="253866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TextBox 19">
                <a:extLst>
                  <a:ext uri="{FF2B5EF4-FFF2-40B4-BE49-F238E27FC236}">
                    <a16:creationId xmlns:a16="http://schemas.microsoft.com/office/drawing/2014/main" id="{7D49001B-771F-4C8F-89D6-26AD2845E57C}"/>
                  </a:ext>
                </a:extLst>
              </p:cNvPr>
              <p:cNvSpPr txBox="1"/>
              <p:nvPr/>
            </p:nvSpPr>
            <p:spPr>
              <a:xfrm>
                <a:off x="7701695" y="3274298"/>
                <a:ext cx="655949" cy="369332"/>
              </a:xfrm>
              <a:prstGeom prst="rect">
                <a:avLst/>
              </a:prstGeom>
              <a:noFill/>
            </p:spPr>
            <p:txBody>
              <a:bodyPr wrap="none" rtlCol="0">
                <a:spAutoFit/>
              </a:bodyPr>
              <a:lstStyle/>
              <a:p>
                <a:r>
                  <a:rPr lang="en-GB" dirty="0"/>
                  <a:t>Then</a:t>
                </a:r>
              </a:p>
            </p:txBody>
          </p:sp>
        </p:grpSp>
        <p:cxnSp>
          <p:nvCxnSpPr>
            <p:cNvPr id="22" name="Straight Connector 21">
              <a:extLst>
                <a:ext uri="{FF2B5EF4-FFF2-40B4-BE49-F238E27FC236}">
                  <a16:creationId xmlns:a16="http://schemas.microsoft.com/office/drawing/2014/main" id="{F6DDE763-4423-45BD-8963-0791C45764A3}"/>
                </a:ext>
              </a:extLst>
            </p:cNvPr>
            <p:cNvCxnSpPr>
              <a:cxnSpLocks/>
              <a:stCxn id="13" idx="3"/>
              <a:endCxn id="28" idx="1"/>
            </p:cNvCxnSpPr>
            <p:nvPr/>
          </p:nvCxnSpPr>
          <p:spPr>
            <a:xfrm flipV="1">
              <a:off x="9174059" y="3827326"/>
              <a:ext cx="1376214" cy="189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9A6040-DDC6-447C-B3F1-6F84BBD8F640}"/>
                </a:ext>
              </a:extLst>
            </p:cNvPr>
            <p:cNvCxnSpPr>
              <a:stCxn id="13" idx="2"/>
              <a:endCxn id="16" idx="0"/>
            </p:cNvCxnSpPr>
            <p:nvPr/>
          </p:nvCxnSpPr>
          <p:spPr>
            <a:xfrm>
              <a:off x="8718884" y="4404204"/>
              <a:ext cx="144661" cy="307436"/>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A close up of a sign&#10;&#10;Description automatically generated">
              <a:extLst>
                <a:ext uri="{FF2B5EF4-FFF2-40B4-BE49-F238E27FC236}">
                  <a16:creationId xmlns:a16="http://schemas.microsoft.com/office/drawing/2014/main" id="{4EE21B5D-D92B-454F-937F-818A620ED49C}"/>
                </a:ext>
              </a:extLst>
            </p:cNvPr>
            <p:cNvPicPr>
              <a:picLocks noChangeAspect="1"/>
            </p:cNvPicPr>
            <p:nvPr/>
          </p:nvPicPr>
          <p:blipFill>
            <a:blip r:embed="rId7"/>
            <a:stretch>
              <a:fillRect/>
            </a:stretch>
          </p:blipFill>
          <p:spPr>
            <a:xfrm>
              <a:off x="10550273" y="3351774"/>
              <a:ext cx="951103" cy="951103"/>
            </a:xfrm>
            <a:prstGeom prst="rect">
              <a:avLst/>
            </a:prstGeom>
          </p:spPr>
        </p:pic>
        <p:pic>
          <p:nvPicPr>
            <p:cNvPr id="30" name="Picture 29">
              <a:extLst>
                <a:ext uri="{FF2B5EF4-FFF2-40B4-BE49-F238E27FC236}">
                  <a16:creationId xmlns:a16="http://schemas.microsoft.com/office/drawing/2014/main" id="{BFE853A6-47D5-4C00-BD2F-0DAA27509031}"/>
                </a:ext>
              </a:extLst>
            </p:cNvPr>
            <p:cNvPicPr>
              <a:picLocks noChangeAspect="1"/>
            </p:cNvPicPr>
            <p:nvPr/>
          </p:nvPicPr>
          <p:blipFill>
            <a:blip r:embed="rId8"/>
            <a:stretch>
              <a:fillRect/>
            </a:stretch>
          </p:blipFill>
          <p:spPr>
            <a:xfrm>
              <a:off x="10114829" y="4497178"/>
              <a:ext cx="951102" cy="948438"/>
            </a:xfrm>
            <a:prstGeom prst="rect">
              <a:avLst/>
            </a:prstGeom>
          </p:spPr>
        </p:pic>
        <p:cxnSp>
          <p:nvCxnSpPr>
            <p:cNvPr id="24" name="Straight Connector 23">
              <a:extLst>
                <a:ext uri="{FF2B5EF4-FFF2-40B4-BE49-F238E27FC236}">
                  <a16:creationId xmlns:a16="http://schemas.microsoft.com/office/drawing/2014/main" id="{C4CC5A69-C3F0-4959-AD79-10D0ADD75111}"/>
                </a:ext>
              </a:extLst>
            </p:cNvPr>
            <p:cNvCxnSpPr>
              <a:cxnSpLocks/>
              <a:stCxn id="13" idx="3"/>
            </p:cNvCxnSpPr>
            <p:nvPr/>
          </p:nvCxnSpPr>
          <p:spPr>
            <a:xfrm>
              <a:off x="9174059" y="4017054"/>
              <a:ext cx="1065418" cy="954343"/>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91092574"/>
      </p:ext>
    </p:extLst>
  </p:cSld>
  <p:clrMapOvr>
    <a:masterClrMapping/>
  </p:clrMapOvr>
  <mc:AlternateContent xmlns:mc="http://schemas.openxmlformats.org/markup-compatibility/2006" xmlns:p14="http://schemas.microsoft.com/office/powerpoint/2010/main">
    <mc:Choice Requires="p14">
      <p:transition spd="slow" p14:dur="2000" advTm="498277"/>
    </mc:Choice>
    <mc:Fallback xmlns="">
      <p:transition spd="slow" advTm="4982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Freeform: Shape 250">
            <a:extLst>
              <a:ext uri="{FF2B5EF4-FFF2-40B4-BE49-F238E27FC236}">
                <a16:creationId xmlns:a16="http://schemas.microsoft.com/office/drawing/2014/main" id="{C3C6BB36-0094-4A29-BFC9-F1FEE840CF0D}"/>
              </a:ext>
            </a:extLst>
          </p:cNvPr>
          <p:cNvSpPr/>
          <p:nvPr/>
        </p:nvSpPr>
        <p:spPr bwMode="auto">
          <a:xfrm>
            <a:off x="0" y="0"/>
            <a:ext cx="12192000" cy="6858000"/>
          </a:xfrm>
          <a:custGeom>
            <a:avLst/>
            <a:gdLst>
              <a:gd name="connsiteX0" fmla="*/ 6218238 w 12192000"/>
              <a:gd name="connsiteY0" fmla="*/ 296863 h 6858000"/>
              <a:gd name="connsiteX1" fmla="*/ 1189038 w 12192000"/>
              <a:gd name="connsiteY1" fmla="*/ 3405982 h 6858000"/>
              <a:gd name="connsiteX2" fmla="*/ 6218238 w 12192000"/>
              <a:gd name="connsiteY2" fmla="*/ 6515101 h 6858000"/>
              <a:gd name="connsiteX3" fmla="*/ 11247438 w 12192000"/>
              <a:gd name="connsiteY3" fmla="*/ 3405982 h 6858000"/>
              <a:gd name="connsiteX4" fmla="*/ 6218238 w 12192000"/>
              <a:gd name="connsiteY4" fmla="*/ 296863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6218238" y="296863"/>
                </a:moveTo>
                <a:cubicBezTo>
                  <a:pt x="3440688" y="296863"/>
                  <a:pt x="1189038" y="1688863"/>
                  <a:pt x="1189038" y="3405982"/>
                </a:cubicBezTo>
                <a:cubicBezTo>
                  <a:pt x="1189038" y="5123101"/>
                  <a:pt x="3440688" y="6515101"/>
                  <a:pt x="6218238" y="6515101"/>
                </a:cubicBezTo>
                <a:cubicBezTo>
                  <a:pt x="8995788" y="6515101"/>
                  <a:pt x="11247438" y="5123101"/>
                  <a:pt x="11247438" y="3405982"/>
                </a:cubicBezTo>
                <a:cubicBezTo>
                  <a:pt x="11247438" y="1688863"/>
                  <a:pt x="8995788" y="296863"/>
                  <a:pt x="6218238" y="296863"/>
                </a:cubicBezTo>
                <a:close/>
                <a:moveTo>
                  <a:pt x="0" y="0"/>
                </a:moveTo>
                <a:lnTo>
                  <a:pt x="12192000" y="0"/>
                </a:lnTo>
                <a:lnTo>
                  <a:pt x="12192000" y="6858000"/>
                </a:lnTo>
                <a:lnTo>
                  <a:pt x="0" y="685800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17" name="Group 216">
            <a:extLst>
              <a:ext uri="{FF2B5EF4-FFF2-40B4-BE49-F238E27FC236}">
                <a16:creationId xmlns:a16="http://schemas.microsoft.com/office/drawing/2014/main" id="{F733C07C-F133-4AD4-9AAA-423791952BDC}"/>
              </a:ext>
            </a:extLst>
          </p:cNvPr>
          <p:cNvGrpSpPr/>
          <p:nvPr/>
        </p:nvGrpSpPr>
        <p:grpSpPr>
          <a:xfrm>
            <a:off x="1584252" y="681968"/>
            <a:ext cx="8747633" cy="5268794"/>
            <a:chOff x="1616019" y="695146"/>
            <a:chExt cx="8923041" cy="5374444"/>
          </a:xfrm>
        </p:grpSpPr>
        <p:cxnSp>
          <p:nvCxnSpPr>
            <p:cNvPr id="492" name="Straight Connector 258">
              <a:extLst>
                <a:ext uri="{FF2B5EF4-FFF2-40B4-BE49-F238E27FC236}">
                  <a16:creationId xmlns:a16="http://schemas.microsoft.com/office/drawing/2014/main" id="{F392126F-081B-4860-BE7A-223F69ADBE42}"/>
                </a:ext>
              </a:extLst>
            </p:cNvPr>
            <p:cNvCxnSpPr>
              <a:cxnSpLocks/>
              <a:stCxn id="322" idx="0"/>
            </p:cNvCxnSpPr>
            <p:nvPr/>
          </p:nvCxnSpPr>
          <p:spPr>
            <a:xfrm>
              <a:off x="3706988" y="1192360"/>
              <a:ext cx="2511250" cy="2343003"/>
            </a:xfrm>
            <a:prstGeom prst="straightConnector1">
              <a:avLst/>
            </a:prstGeom>
            <a:noFill/>
            <a:ln w="12701" cap="flat">
              <a:solidFill>
                <a:schemeClr val="bg1">
                  <a:lumMod val="75000"/>
                </a:schemeClr>
              </a:solidFill>
              <a:prstDash val="solid"/>
            </a:ln>
          </p:spPr>
        </p:cxnSp>
        <p:cxnSp>
          <p:nvCxnSpPr>
            <p:cNvPr id="493" name="Straight Connector 258">
              <a:extLst>
                <a:ext uri="{FF2B5EF4-FFF2-40B4-BE49-F238E27FC236}">
                  <a16:creationId xmlns:a16="http://schemas.microsoft.com/office/drawing/2014/main" id="{52FBFCC3-1A19-4699-BD8A-48E656103D95}"/>
                </a:ext>
              </a:extLst>
            </p:cNvPr>
            <p:cNvCxnSpPr>
              <a:cxnSpLocks/>
            </p:cNvCxnSpPr>
            <p:nvPr/>
          </p:nvCxnSpPr>
          <p:spPr>
            <a:xfrm>
              <a:off x="4618299" y="1267258"/>
              <a:ext cx="1599939" cy="2268105"/>
            </a:xfrm>
            <a:prstGeom prst="straightConnector1">
              <a:avLst/>
            </a:prstGeom>
            <a:noFill/>
            <a:ln w="12701" cap="flat">
              <a:solidFill>
                <a:schemeClr val="bg1">
                  <a:lumMod val="75000"/>
                </a:schemeClr>
              </a:solidFill>
              <a:prstDash val="solid"/>
            </a:ln>
          </p:spPr>
        </p:cxnSp>
        <p:cxnSp>
          <p:nvCxnSpPr>
            <p:cNvPr id="494" name="Straight Connector 258">
              <a:extLst>
                <a:ext uri="{FF2B5EF4-FFF2-40B4-BE49-F238E27FC236}">
                  <a16:creationId xmlns:a16="http://schemas.microsoft.com/office/drawing/2014/main" id="{9D588F2B-E704-4F5E-82B4-028B0EC336AF}"/>
                </a:ext>
              </a:extLst>
            </p:cNvPr>
            <p:cNvCxnSpPr>
              <a:cxnSpLocks/>
              <a:stCxn id="129" idx="0"/>
            </p:cNvCxnSpPr>
            <p:nvPr/>
          </p:nvCxnSpPr>
          <p:spPr>
            <a:xfrm>
              <a:off x="5355675" y="695146"/>
              <a:ext cx="862563" cy="2819496"/>
            </a:xfrm>
            <a:prstGeom prst="straightConnector1">
              <a:avLst/>
            </a:prstGeom>
            <a:noFill/>
            <a:ln w="12701" cap="flat">
              <a:solidFill>
                <a:schemeClr val="bg1">
                  <a:lumMod val="75000"/>
                </a:schemeClr>
              </a:solidFill>
              <a:prstDash val="solid"/>
            </a:ln>
          </p:spPr>
        </p:cxnSp>
        <p:cxnSp>
          <p:nvCxnSpPr>
            <p:cNvPr id="495" name="Straight Connector 258">
              <a:extLst>
                <a:ext uri="{FF2B5EF4-FFF2-40B4-BE49-F238E27FC236}">
                  <a16:creationId xmlns:a16="http://schemas.microsoft.com/office/drawing/2014/main" id="{2F12E8BF-1598-41BC-A9B3-2BCBB62CDB35}"/>
                </a:ext>
              </a:extLst>
            </p:cNvPr>
            <p:cNvCxnSpPr>
              <a:cxnSpLocks/>
              <a:stCxn id="148" idx="0"/>
            </p:cNvCxnSpPr>
            <p:nvPr/>
          </p:nvCxnSpPr>
          <p:spPr>
            <a:xfrm flipH="1">
              <a:off x="6218238" y="1011739"/>
              <a:ext cx="39998" cy="2523624"/>
            </a:xfrm>
            <a:prstGeom prst="straightConnector1">
              <a:avLst/>
            </a:prstGeom>
            <a:noFill/>
            <a:ln w="12701" cap="flat">
              <a:solidFill>
                <a:schemeClr val="bg1">
                  <a:lumMod val="75000"/>
                </a:schemeClr>
              </a:solidFill>
              <a:prstDash val="solid"/>
            </a:ln>
          </p:spPr>
        </p:cxnSp>
        <p:cxnSp>
          <p:nvCxnSpPr>
            <p:cNvPr id="496" name="Straight Connector 258">
              <a:extLst>
                <a:ext uri="{FF2B5EF4-FFF2-40B4-BE49-F238E27FC236}">
                  <a16:creationId xmlns:a16="http://schemas.microsoft.com/office/drawing/2014/main" id="{61416D3D-E1CF-44CC-94F5-81D174536546}"/>
                </a:ext>
              </a:extLst>
            </p:cNvPr>
            <p:cNvCxnSpPr>
              <a:cxnSpLocks/>
              <a:stCxn id="306" idx="6"/>
            </p:cNvCxnSpPr>
            <p:nvPr/>
          </p:nvCxnSpPr>
          <p:spPr>
            <a:xfrm flipH="1">
              <a:off x="6218238" y="799863"/>
              <a:ext cx="941178" cy="2735500"/>
            </a:xfrm>
            <a:prstGeom prst="straightConnector1">
              <a:avLst/>
            </a:prstGeom>
            <a:noFill/>
            <a:ln w="12701" cap="flat">
              <a:solidFill>
                <a:schemeClr val="bg1">
                  <a:lumMod val="75000"/>
                </a:schemeClr>
              </a:solidFill>
              <a:prstDash val="solid"/>
            </a:ln>
          </p:spPr>
        </p:cxnSp>
        <p:cxnSp>
          <p:nvCxnSpPr>
            <p:cNvPr id="497" name="Straight Connector 258">
              <a:extLst>
                <a:ext uri="{FF2B5EF4-FFF2-40B4-BE49-F238E27FC236}">
                  <a16:creationId xmlns:a16="http://schemas.microsoft.com/office/drawing/2014/main" id="{2C476197-7D9E-4968-ACCA-E91A6ACB71DC}"/>
                </a:ext>
              </a:extLst>
            </p:cNvPr>
            <p:cNvCxnSpPr>
              <a:cxnSpLocks/>
              <a:stCxn id="469" idx="23"/>
            </p:cNvCxnSpPr>
            <p:nvPr/>
          </p:nvCxnSpPr>
          <p:spPr>
            <a:xfrm flipH="1">
              <a:off x="6218238" y="1389302"/>
              <a:ext cx="1627160" cy="2125340"/>
            </a:xfrm>
            <a:prstGeom prst="straightConnector1">
              <a:avLst/>
            </a:prstGeom>
            <a:noFill/>
            <a:ln w="12701" cap="flat">
              <a:solidFill>
                <a:schemeClr val="bg1">
                  <a:lumMod val="75000"/>
                </a:schemeClr>
              </a:solidFill>
              <a:prstDash val="solid"/>
            </a:ln>
          </p:spPr>
        </p:cxnSp>
        <p:cxnSp>
          <p:nvCxnSpPr>
            <p:cNvPr id="498" name="Straight Connector 258">
              <a:extLst>
                <a:ext uri="{FF2B5EF4-FFF2-40B4-BE49-F238E27FC236}">
                  <a16:creationId xmlns:a16="http://schemas.microsoft.com/office/drawing/2014/main" id="{1C82B452-87D2-4288-8A89-BAEC8A2A1218}"/>
                </a:ext>
              </a:extLst>
            </p:cNvPr>
            <p:cNvCxnSpPr>
              <a:cxnSpLocks/>
              <a:stCxn id="136" idx="2"/>
            </p:cNvCxnSpPr>
            <p:nvPr/>
          </p:nvCxnSpPr>
          <p:spPr>
            <a:xfrm flipH="1">
              <a:off x="6218238" y="1349853"/>
              <a:ext cx="2643461" cy="2185510"/>
            </a:xfrm>
            <a:prstGeom prst="straightConnector1">
              <a:avLst/>
            </a:prstGeom>
            <a:noFill/>
            <a:ln w="12701" cap="flat">
              <a:solidFill>
                <a:schemeClr val="bg1">
                  <a:lumMod val="75000"/>
                </a:schemeClr>
              </a:solidFill>
              <a:prstDash val="solid"/>
            </a:ln>
          </p:spPr>
        </p:cxnSp>
        <p:cxnSp>
          <p:nvCxnSpPr>
            <p:cNvPr id="499" name="Straight Connector 258">
              <a:extLst>
                <a:ext uri="{FF2B5EF4-FFF2-40B4-BE49-F238E27FC236}">
                  <a16:creationId xmlns:a16="http://schemas.microsoft.com/office/drawing/2014/main" id="{37C36638-FB85-4C4B-BE48-22DCF7DF4F60}"/>
                </a:ext>
              </a:extLst>
            </p:cNvPr>
            <p:cNvCxnSpPr>
              <a:cxnSpLocks/>
              <a:stCxn id="192" idx="3"/>
            </p:cNvCxnSpPr>
            <p:nvPr/>
          </p:nvCxnSpPr>
          <p:spPr>
            <a:xfrm flipH="1">
              <a:off x="6218238" y="2073804"/>
              <a:ext cx="2544584" cy="1461559"/>
            </a:xfrm>
            <a:prstGeom prst="straightConnector1">
              <a:avLst/>
            </a:prstGeom>
            <a:noFill/>
            <a:ln w="12701" cap="flat">
              <a:solidFill>
                <a:schemeClr val="bg1">
                  <a:lumMod val="75000"/>
                </a:schemeClr>
              </a:solidFill>
              <a:prstDash val="solid"/>
            </a:ln>
          </p:spPr>
        </p:cxnSp>
        <p:cxnSp>
          <p:nvCxnSpPr>
            <p:cNvPr id="500" name="Straight Connector 258">
              <a:extLst>
                <a:ext uri="{FF2B5EF4-FFF2-40B4-BE49-F238E27FC236}">
                  <a16:creationId xmlns:a16="http://schemas.microsoft.com/office/drawing/2014/main" id="{B3153885-C316-458F-A12F-390B03CD1029}"/>
                </a:ext>
              </a:extLst>
            </p:cNvPr>
            <p:cNvCxnSpPr>
              <a:cxnSpLocks/>
            </p:cNvCxnSpPr>
            <p:nvPr/>
          </p:nvCxnSpPr>
          <p:spPr>
            <a:xfrm flipH="1">
              <a:off x="6218238" y="2044515"/>
              <a:ext cx="3654002" cy="1490848"/>
            </a:xfrm>
            <a:prstGeom prst="straightConnector1">
              <a:avLst/>
            </a:prstGeom>
            <a:noFill/>
            <a:ln w="12701" cap="flat">
              <a:solidFill>
                <a:schemeClr val="bg1">
                  <a:lumMod val="75000"/>
                </a:schemeClr>
              </a:solidFill>
              <a:prstDash val="solid"/>
            </a:ln>
          </p:spPr>
        </p:cxnSp>
        <p:cxnSp>
          <p:nvCxnSpPr>
            <p:cNvPr id="501" name="Straight Connector 258">
              <a:extLst>
                <a:ext uri="{FF2B5EF4-FFF2-40B4-BE49-F238E27FC236}">
                  <a16:creationId xmlns:a16="http://schemas.microsoft.com/office/drawing/2014/main" id="{9C18B2E8-DD7C-44C9-AB22-EF8DF96E8426}"/>
                </a:ext>
              </a:extLst>
            </p:cNvPr>
            <p:cNvCxnSpPr>
              <a:cxnSpLocks/>
            </p:cNvCxnSpPr>
            <p:nvPr/>
          </p:nvCxnSpPr>
          <p:spPr>
            <a:xfrm flipH="1">
              <a:off x="6258236" y="2762703"/>
              <a:ext cx="3177118" cy="772660"/>
            </a:xfrm>
            <a:prstGeom prst="straightConnector1">
              <a:avLst/>
            </a:prstGeom>
            <a:noFill/>
            <a:ln w="12701" cap="flat">
              <a:solidFill>
                <a:schemeClr val="bg1">
                  <a:lumMod val="75000"/>
                </a:schemeClr>
              </a:solidFill>
              <a:prstDash val="solid"/>
            </a:ln>
          </p:spPr>
        </p:cxnSp>
        <p:cxnSp>
          <p:nvCxnSpPr>
            <p:cNvPr id="502" name="Straight Connector 258">
              <a:extLst>
                <a:ext uri="{FF2B5EF4-FFF2-40B4-BE49-F238E27FC236}">
                  <a16:creationId xmlns:a16="http://schemas.microsoft.com/office/drawing/2014/main" id="{FDD9D21F-04C6-43A6-8AB9-228051F6C342}"/>
                </a:ext>
              </a:extLst>
            </p:cNvPr>
            <p:cNvCxnSpPr>
              <a:cxnSpLocks/>
              <a:stCxn id="475" idx="11"/>
            </p:cNvCxnSpPr>
            <p:nvPr/>
          </p:nvCxnSpPr>
          <p:spPr>
            <a:xfrm flipH="1">
              <a:off x="6218238" y="3077534"/>
              <a:ext cx="4182964" cy="457829"/>
            </a:xfrm>
            <a:prstGeom prst="straightConnector1">
              <a:avLst/>
            </a:prstGeom>
            <a:noFill/>
            <a:ln w="12701" cap="flat">
              <a:solidFill>
                <a:schemeClr val="bg1">
                  <a:lumMod val="75000"/>
                </a:schemeClr>
              </a:solidFill>
              <a:prstDash val="solid"/>
            </a:ln>
          </p:spPr>
        </p:cxnSp>
        <p:cxnSp>
          <p:nvCxnSpPr>
            <p:cNvPr id="503" name="Straight Connector 258">
              <a:extLst>
                <a:ext uri="{FF2B5EF4-FFF2-40B4-BE49-F238E27FC236}">
                  <a16:creationId xmlns:a16="http://schemas.microsoft.com/office/drawing/2014/main" id="{A95B4DCD-F82A-4AB4-BF13-D3A1475C9398}"/>
                </a:ext>
              </a:extLst>
            </p:cNvPr>
            <p:cNvCxnSpPr>
              <a:cxnSpLocks/>
            </p:cNvCxnSpPr>
            <p:nvPr/>
          </p:nvCxnSpPr>
          <p:spPr>
            <a:xfrm flipH="1">
              <a:off x="6218238" y="3535363"/>
              <a:ext cx="3403344" cy="0"/>
            </a:xfrm>
            <a:prstGeom prst="straightConnector1">
              <a:avLst/>
            </a:prstGeom>
            <a:noFill/>
            <a:ln w="12701" cap="flat">
              <a:solidFill>
                <a:schemeClr val="bg1">
                  <a:lumMod val="75000"/>
                </a:schemeClr>
              </a:solidFill>
              <a:prstDash val="solid"/>
            </a:ln>
          </p:spPr>
        </p:cxnSp>
        <p:cxnSp>
          <p:nvCxnSpPr>
            <p:cNvPr id="504" name="Straight Connector 258">
              <a:extLst>
                <a:ext uri="{FF2B5EF4-FFF2-40B4-BE49-F238E27FC236}">
                  <a16:creationId xmlns:a16="http://schemas.microsoft.com/office/drawing/2014/main" id="{E6E8B286-C93F-4306-8499-76AE35D22352}"/>
                </a:ext>
              </a:extLst>
            </p:cNvPr>
            <p:cNvCxnSpPr>
              <a:cxnSpLocks/>
            </p:cNvCxnSpPr>
            <p:nvPr/>
          </p:nvCxnSpPr>
          <p:spPr>
            <a:xfrm flipH="1" flipV="1">
              <a:off x="6258236" y="3535364"/>
              <a:ext cx="4280824" cy="633363"/>
            </a:xfrm>
            <a:prstGeom prst="straightConnector1">
              <a:avLst/>
            </a:prstGeom>
            <a:noFill/>
            <a:ln w="12701" cap="flat">
              <a:solidFill>
                <a:schemeClr val="bg1">
                  <a:lumMod val="75000"/>
                </a:schemeClr>
              </a:solidFill>
              <a:prstDash val="solid"/>
            </a:ln>
          </p:spPr>
        </p:cxnSp>
        <p:cxnSp>
          <p:nvCxnSpPr>
            <p:cNvPr id="505" name="Straight Connector 258">
              <a:extLst>
                <a:ext uri="{FF2B5EF4-FFF2-40B4-BE49-F238E27FC236}">
                  <a16:creationId xmlns:a16="http://schemas.microsoft.com/office/drawing/2014/main" id="{F4887181-5568-465E-ACA8-34B60D912AF4}"/>
                </a:ext>
              </a:extLst>
            </p:cNvPr>
            <p:cNvCxnSpPr>
              <a:cxnSpLocks/>
            </p:cNvCxnSpPr>
            <p:nvPr/>
          </p:nvCxnSpPr>
          <p:spPr>
            <a:xfrm flipH="1" flipV="1">
              <a:off x="6258236" y="3514643"/>
              <a:ext cx="3112689" cy="883533"/>
            </a:xfrm>
            <a:prstGeom prst="straightConnector1">
              <a:avLst/>
            </a:prstGeom>
            <a:noFill/>
            <a:ln w="12701" cap="flat">
              <a:solidFill>
                <a:schemeClr val="bg1">
                  <a:lumMod val="75000"/>
                </a:schemeClr>
              </a:solidFill>
              <a:prstDash val="solid"/>
            </a:ln>
          </p:spPr>
        </p:cxnSp>
        <p:cxnSp>
          <p:nvCxnSpPr>
            <p:cNvPr id="506" name="Straight Connector 258">
              <a:extLst>
                <a:ext uri="{FF2B5EF4-FFF2-40B4-BE49-F238E27FC236}">
                  <a16:creationId xmlns:a16="http://schemas.microsoft.com/office/drawing/2014/main" id="{A581A19E-2304-42F8-85DE-F2A668F9DBD8}"/>
                </a:ext>
              </a:extLst>
            </p:cNvPr>
            <p:cNvCxnSpPr>
              <a:cxnSpLocks/>
              <a:stCxn id="478" idx="8"/>
            </p:cNvCxnSpPr>
            <p:nvPr/>
          </p:nvCxnSpPr>
          <p:spPr>
            <a:xfrm flipH="1" flipV="1">
              <a:off x="6258237" y="3514643"/>
              <a:ext cx="3607408" cy="1617626"/>
            </a:xfrm>
            <a:prstGeom prst="straightConnector1">
              <a:avLst/>
            </a:prstGeom>
            <a:noFill/>
            <a:ln w="12701" cap="flat">
              <a:solidFill>
                <a:schemeClr val="bg1">
                  <a:lumMod val="75000"/>
                </a:schemeClr>
              </a:solidFill>
              <a:prstDash val="solid"/>
            </a:ln>
          </p:spPr>
        </p:cxnSp>
        <p:cxnSp>
          <p:nvCxnSpPr>
            <p:cNvPr id="507" name="Straight Connector 258">
              <a:extLst>
                <a:ext uri="{FF2B5EF4-FFF2-40B4-BE49-F238E27FC236}">
                  <a16:creationId xmlns:a16="http://schemas.microsoft.com/office/drawing/2014/main" id="{FF6A5167-C927-4060-9CF1-F3826BED6AFA}"/>
                </a:ext>
              </a:extLst>
            </p:cNvPr>
            <p:cNvCxnSpPr>
              <a:cxnSpLocks/>
              <a:stCxn id="484" idx="16"/>
            </p:cNvCxnSpPr>
            <p:nvPr/>
          </p:nvCxnSpPr>
          <p:spPr>
            <a:xfrm flipH="1" flipV="1">
              <a:off x="6197498" y="3514643"/>
              <a:ext cx="2591866" cy="1634952"/>
            </a:xfrm>
            <a:prstGeom prst="straightConnector1">
              <a:avLst/>
            </a:prstGeom>
            <a:noFill/>
            <a:ln w="12701" cap="flat">
              <a:solidFill>
                <a:schemeClr val="bg1">
                  <a:lumMod val="75000"/>
                </a:schemeClr>
              </a:solidFill>
              <a:prstDash val="solid"/>
            </a:ln>
          </p:spPr>
        </p:cxnSp>
        <p:cxnSp>
          <p:nvCxnSpPr>
            <p:cNvPr id="508" name="Straight Connector 258">
              <a:extLst>
                <a:ext uri="{FF2B5EF4-FFF2-40B4-BE49-F238E27FC236}">
                  <a16:creationId xmlns:a16="http://schemas.microsoft.com/office/drawing/2014/main" id="{DE4FEBFD-BB46-4C4A-92E9-7D22DB17AA12}"/>
                </a:ext>
              </a:extLst>
            </p:cNvPr>
            <p:cNvCxnSpPr>
              <a:cxnSpLocks/>
            </p:cNvCxnSpPr>
            <p:nvPr/>
          </p:nvCxnSpPr>
          <p:spPr>
            <a:xfrm flipH="1" flipV="1">
              <a:off x="6258236" y="3514643"/>
              <a:ext cx="2376159" cy="2384857"/>
            </a:xfrm>
            <a:prstGeom prst="straightConnector1">
              <a:avLst/>
            </a:prstGeom>
            <a:noFill/>
            <a:ln w="12701" cap="flat">
              <a:solidFill>
                <a:schemeClr val="bg1">
                  <a:lumMod val="75000"/>
                </a:schemeClr>
              </a:solidFill>
              <a:prstDash val="solid"/>
            </a:ln>
          </p:spPr>
        </p:cxnSp>
        <p:cxnSp>
          <p:nvCxnSpPr>
            <p:cNvPr id="510" name="Straight Connector 258">
              <a:extLst>
                <a:ext uri="{FF2B5EF4-FFF2-40B4-BE49-F238E27FC236}">
                  <a16:creationId xmlns:a16="http://schemas.microsoft.com/office/drawing/2014/main" id="{BC76D696-A1BA-4891-B37A-C097487FDDB6}"/>
                </a:ext>
              </a:extLst>
            </p:cNvPr>
            <p:cNvCxnSpPr>
              <a:cxnSpLocks/>
            </p:cNvCxnSpPr>
            <p:nvPr/>
          </p:nvCxnSpPr>
          <p:spPr>
            <a:xfrm flipH="1" flipV="1">
              <a:off x="6258236" y="3535363"/>
              <a:ext cx="1309604" cy="2205859"/>
            </a:xfrm>
            <a:prstGeom prst="straightConnector1">
              <a:avLst/>
            </a:prstGeom>
            <a:noFill/>
            <a:ln w="12701" cap="flat">
              <a:solidFill>
                <a:schemeClr val="bg1">
                  <a:lumMod val="75000"/>
                </a:schemeClr>
              </a:solidFill>
              <a:prstDash val="solid"/>
            </a:ln>
          </p:spPr>
        </p:cxnSp>
        <p:cxnSp>
          <p:nvCxnSpPr>
            <p:cNvPr id="511" name="Straight Connector 258">
              <a:extLst>
                <a:ext uri="{FF2B5EF4-FFF2-40B4-BE49-F238E27FC236}">
                  <a16:creationId xmlns:a16="http://schemas.microsoft.com/office/drawing/2014/main" id="{8EF0B507-F3C2-4960-8C98-30D0B14616A8}"/>
                </a:ext>
              </a:extLst>
            </p:cNvPr>
            <p:cNvCxnSpPr>
              <a:cxnSpLocks/>
              <a:stCxn id="488" idx="13"/>
            </p:cNvCxnSpPr>
            <p:nvPr/>
          </p:nvCxnSpPr>
          <p:spPr>
            <a:xfrm flipH="1" flipV="1">
              <a:off x="6258236" y="3535363"/>
              <a:ext cx="621868" cy="2490458"/>
            </a:xfrm>
            <a:prstGeom prst="straightConnector1">
              <a:avLst/>
            </a:prstGeom>
            <a:noFill/>
            <a:ln w="12701" cap="flat">
              <a:solidFill>
                <a:schemeClr val="bg1">
                  <a:lumMod val="75000"/>
                </a:schemeClr>
              </a:solidFill>
              <a:prstDash val="solid"/>
            </a:ln>
          </p:spPr>
        </p:cxnSp>
        <p:cxnSp>
          <p:nvCxnSpPr>
            <p:cNvPr id="512" name="Straight Connector 258">
              <a:extLst>
                <a:ext uri="{FF2B5EF4-FFF2-40B4-BE49-F238E27FC236}">
                  <a16:creationId xmlns:a16="http://schemas.microsoft.com/office/drawing/2014/main" id="{707022A7-C99D-4E83-8DC0-2DD185A6F4E5}"/>
                </a:ext>
              </a:extLst>
            </p:cNvPr>
            <p:cNvCxnSpPr>
              <a:cxnSpLocks/>
              <a:stCxn id="180" idx="2"/>
            </p:cNvCxnSpPr>
            <p:nvPr/>
          </p:nvCxnSpPr>
          <p:spPr>
            <a:xfrm flipV="1">
              <a:off x="6144542" y="3535364"/>
              <a:ext cx="113694" cy="2159488"/>
            </a:xfrm>
            <a:prstGeom prst="straightConnector1">
              <a:avLst/>
            </a:prstGeom>
            <a:noFill/>
            <a:ln w="12701" cap="flat">
              <a:solidFill>
                <a:schemeClr val="bg1">
                  <a:lumMod val="75000"/>
                </a:schemeClr>
              </a:solidFill>
              <a:prstDash val="solid"/>
            </a:ln>
          </p:spPr>
        </p:cxnSp>
        <p:cxnSp>
          <p:nvCxnSpPr>
            <p:cNvPr id="513" name="Straight Connector 258">
              <a:extLst>
                <a:ext uri="{FF2B5EF4-FFF2-40B4-BE49-F238E27FC236}">
                  <a16:creationId xmlns:a16="http://schemas.microsoft.com/office/drawing/2014/main" id="{C8883EEC-B970-4C52-A7A5-A3E99FE4FC52}"/>
                </a:ext>
              </a:extLst>
            </p:cNvPr>
            <p:cNvCxnSpPr>
              <a:cxnSpLocks/>
            </p:cNvCxnSpPr>
            <p:nvPr/>
          </p:nvCxnSpPr>
          <p:spPr>
            <a:xfrm flipV="1">
              <a:off x="5355675" y="3514643"/>
              <a:ext cx="902561" cy="2554947"/>
            </a:xfrm>
            <a:prstGeom prst="straightConnector1">
              <a:avLst/>
            </a:prstGeom>
            <a:noFill/>
            <a:ln w="12701" cap="flat">
              <a:solidFill>
                <a:schemeClr val="bg1">
                  <a:lumMod val="75000"/>
                </a:schemeClr>
              </a:solidFill>
              <a:prstDash val="solid"/>
            </a:ln>
          </p:spPr>
        </p:cxnSp>
        <p:cxnSp>
          <p:nvCxnSpPr>
            <p:cNvPr id="514" name="Straight Connector 258">
              <a:extLst>
                <a:ext uri="{FF2B5EF4-FFF2-40B4-BE49-F238E27FC236}">
                  <a16:creationId xmlns:a16="http://schemas.microsoft.com/office/drawing/2014/main" id="{384D7A7E-398F-4395-AE27-21F5A2546394}"/>
                </a:ext>
              </a:extLst>
            </p:cNvPr>
            <p:cNvCxnSpPr>
              <a:cxnSpLocks/>
            </p:cNvCxnSpPr>
            <p:nvPr/>
          </p:nvCxnSpPr>
          <p:spPr>
            <a:xfrm flipV="1">
              <a:off x="3822891" y="3535364"/>
              <a:ext cx="2435345" cy="1878901"/>
            </a:xfrm>
            <a:prstGeom prst="straightConnector1">
              <a:avLst/>
            </a:prstGeom>
            <a:noFill/>
            <a:ln w="12701" cap="flat">
              <a:solidFill>
                <a:schemeClr val="bg1">
                  <a:lumMod val="75000"/>
                </a:schemeClr>
              </a:solidFill>
              <a:prstDash val="solid"/>
            </a:ln>
          </p:spPr>
        </p:cxnSp>
        <p:cxnSp>
          <p:nvCxnSpPr>
            <p:cNvPr id="515" name="Straight Connector 258">
              <a:extLst>
                <a:ext uri="{FF2B5EF4-FFF2-40B4-BE49-F238E27FC236}">
                  <a16:creationId xmlns:a16="http://schemas.microsoft.com/office/drawing/2014/main" id="{AE3393B2-2C41-4AB0-BF61-4C50284FF3B7}"/>
                </a:ext>
              </a:extLst>
            </p:cNvPr>
            <p:cNvCxnSpPr>
              <a:cxnSpLocks/>
              <a:stCxn id="460" idx="7"/>
            </p:cNvCxnSpPr>
            <p:nvPr/>
          </p:nvCxnSpPr>
          <p:spPr>
            <a:xfrm flipV="1">
              <a:off x="2113394" y="3535363"/>
              <a:ext cx="4144842" cy="1297398"/>
            </a:xfrm>
            <a:prstGeom prst="straightConnector1">
              <a:avLst/>
            </a:prstGeom>
            <a:noFill/>
            <a:ln w="12701" cap="flat">
              <a:solidFill>
                <a:schemeClr val="bg1">
                  <a:lumMod val="75000"/>
                </a:schemeClr>
              </a:solidFill>
              <a:prstDash val="solid"/>
            </a:ln>
          </p:spPr>
        </p:cxnSp>
        <p:cxnSp>
          <p:nvCxnSpPr>
            <p:cNvPr id="516" name="Straight Connector 258">
              <a:extLst>
                <a:ext uri="{FF2B5EF4-FFF2-40B4-BE49-F238E27FC236}">
                  <a16:creationId xmlns:a16="http://schemas.microsoft.com/office/drawing/2014/main" id="{EC760582-AA8A-417D-AB19-A3CDF5D6DC58}"/>
                </a:ext>
              </a:extLst>
            </p:cNvPr>
            <p:cNvCxnSpPr>
              <a:cxnSpLocks/>
              <a:stCxn id="169" idx="2"/>
            </p:cNvCxnSpPr>
            <p:nvPr/>
          </p:nvCxnSpPr>
          <p:spPr>
            <a:xfrm flipV="1">
              <a:off x="2934466" y="3514649"/>
              <a:ext cx="3311631" cy="769724"/>
            </a:xfrm>
            <a:prstGeom prst="straightConnector1">
              <a:avLst/>
            </a:prstGeom>
            <a:noFill/>
            <a:ln w="12701" cap="flat">
              <a:solidFill>
                <a:schemeClr val="bg1">
                  <a:lumMod val="75000"/>
                </a:schemeClr>
              </a:solidFill>
              <a:prstDash val="solid"/>
            </a:ln>
          </p:spPr>
        </p:cxnSp>
        <p:cxnSp>
          <p:nvCxnSpPr>
            <p:cNvPr id="517" name="Straight Connector 258">
              <a:extLst>
                <a:ext uri="{FF2B5EF4-FFF2-40B4-BE49-F238E27FC236}">
                  <a16:creationId xmlns:a16="http://schemas.microsoft.com/office/drawing/2014/main" id="{93951D63-C1A7-4C47-8BCD-0898B128A0A4}"/>
                </a:ext>
              </a:extLst>
            </p:cNvPr>
            <p:cNvCxnSpPr>
              <a:cxnSpLocks/>
            </p:cNvCxnSpPr>
            <p:nvPr/>
          </p:nvCxnSpPr>
          <p:spPr>
            <a:xfrm flipV="1">
              <a:off x="1635014" y="3535363"/>
              <a:ext cx="4643962" cy="434563"/>
            </a:xfrm>
            <a:prstGeom prst="straightConnector1">
              <a:avLst/>
            </a:prstGeom>
            <a:noFill/>
            <a:ln w="12701" cap="flat">
              <a:solidFill>
                <a:schemeClr val="bg1">
                  <a:lumMod val="75000"/>
                </a:schemeClr>
              </a:solidFill>
              <a:prstDash val="solid"/>
            </a:ln>
          </p:spPr>
        </p:cxnSp>
        <p:cxnSp>
          <p:nvCxnSpPr>
            <p:cNvPr id="518" name="Straight Connector 258">
              <a:extLst>
                <a:ext uri="{FF2B5EF4-FFF2-40B4-BE49-F238E27FC236}">
                  <a16:creationId xmlns:a16="http://schemas.microsoft.com/office/drawing/2014/main" id="{8E6CCEDE-84E4-41A9-8B31-00798E3C2142}"/>
                </a:ext>
              </a:extLst>
            </p:cNvPr>
            <p:cNvCxnSpPr>
              <a:cxnSpLocks/>
            </p:cNvCxnSpPr>
            <p:nvPr/>
          </p:nvCxnSpPr>
          <p:spPr>
            <a:xfrm>
              <a:off x="2732978" y="3483273"/>
              <a:ext cx="3513119" cy="40020"/>
            </a:xfrm>
            <a:prstGeom prst="straightConnector1">
              <a:avLst/>
            </a:prstGeom>
            <a:noFill/>
            <a:ln w="12701" cap="flat">
              <a:solidFill>
                <a:schemeClr val="bg1">
                  <a:lumMod val="75000"/>
                </a:schemeClr>
              </a:solidFill>
              <a:prstDash val="solid"/>
            </a:ln>
          </p:spPr>
        </p:cxnSp>
        <p:cxnSp>
          <p:nvCxnSpPr>
            <p:cNvPr id="519" name="Straight Connector 258">
              <a:extLst>
                <a:ext uri="{FF2B5EF4-FFF2-40B4-BE49-F238E27FC236}">
                  <a16:creationId xmlns:a16="http://schemas.microsoft.com/office/drawing/2014/main" id="{2A60F046-F88D-4A81-BADD-499D107B815C}"/>
                </a:ext>
              </a:extLst>
            </p:cNvPr>
            <p:cNvCxnSpPr>
              <a:cxnSpLocks/>
            </p:cNvCxnSpPr>
            <p:nvPr/>
          </p:nvCxnSpPr>
          <p:spPr>
            <a:xfrm>
              <a:off x="1616019" y="2971206"/>
              <a:ext cx="4609104" cy="524700"/>
            </a:xfrm>
            <a:prstGeom prst="straightConnector1">
              <a:avLst/>
            </a:prstGeom>
            <a:noFill/>
            <a:ln w="12701" cap="flat">
              <a:solidFill>
                <a:schemeClr val="bg1">
                  <a:lumMod val="75000"/>
                </a:schemeClr>
              </a:solidFill>
              <a:prstDash val="solid"/>
            </a:ln>
          </p:spPr>
        </p:cxnSp>
        <p:cxnSp>
          <p:nvCxnSpPr>
            <p:cNvPr id="520" name="Straight Connector 258">
              <a:extLst>
                <a:ext uri="{FF2B5EF4-FFF2-40B4-BE49-F238E27FC236}">
                  <a16:creationId xmlns:a16="http://schemas.microsoft.com/office/drawing/2014/main" id="{D775259A-3F6C-435E-9305-0F1F13424739}"/>
                </a:ext>
              </a:extLst>
            </p:cNvPr>
            <p:cNvCxnSpPr>
              <a:cxnSpLocks/>
              <a:stCxn id="188" idx="1"/>
            </p:cNvCxnSpPr>
            <p:nvPr/>
          </p:nvCxnSpPr>
          <p:spPr>
            <a:xfrm>
              <a:off x="2590684" y="2692005"/>
              <a:ext cx="3634439" cy="825724"/>
            </a:xfrm>
            <a:prstGeom prst="straightConnector1">
              <a:avLst/>
            </a:prstGeom>
            <a:noFill/>
            <a:ln w="12701" cap="flat">
              <a:solidFill>
                <a:schemeClr val="bg1">
                  <a:lumMod val="75000"/>
                </a:schemeClr>
              </a:solidFill>
              <a:prstDash val="solid"/>
            </a:ln>
          </p:spPr>
        </p:cxnSp>
        <p:cxnSp>
          <p:nvCxnSpPr>
            <p:cNvPr id="521" name="Straight Connector 258">
              <a:extLst>
                <a:ext uri="{FF2B5EF4-FFF2-40B4-BE49-F238E27FC236}">
                  <a16:creationId xmlns:a16="http://schemas.microsoft.com/office/drawing/2014/main" id="{516FFF81-A4FC-4614-A820-B20202742707}"/>
                </a:ext>
              </a:extLst>
            </p:cNvPr>
            <p:cNvCxnSpPr>
              <a:cxnSpLocks/>
              <a:stCxn id="472" idx="5"/>
            </p:cNvCxnSpPr>
            <p:nvPr/>
          </p:nvCxnSpPr>
          <p:spPr>
            <a:xfrm>
              <a:off x="2429977" y="1912120"/>
              <a:ext cx="3842490" cy="1623243"/>
            </a:xfrm>
            <a:prstGeom prst="straightConnector1">
              <a:avLst/>
            </a:prstGeom>
            <a:noFill/>
            <a:ln w="12701" cap="flat">
              <a:solidFill>
                <a:schemeClr val="bg1">
                  <a:lumMod val="75000"/>
                </a:schemeClr>
              </a:solidFill>
              <a:prstDash val="solid"/>
            </a:ln>
          </p:spPr>
        </p:cxnSp>
        <p:cxnSp>
          <p:nvCxnSpPr>
            <p:cNvPr id="522" name="Straight Connector 258">
              <a:extLst>
                <a:ext uri="{FF2B5EF4-FFF2-40B4-BE49-F238E27FC236}">
                  <a16:creationId xmlns:a16="http://schemas.microsoft.com/office/drawing/2014/main" id="{6EE92C4B-FE8E-4A18-8939-3E09EC01A869}"/>
                </a:ext>
              </a:extLst>
            </p:cNvPr>
            <p:cNvCxnSpPr>
              <a:cxnSpLocks/>
              <a:stCxn id="156" idx="0"/>
            </p:cNvCxnSpPr>
            <p:nvPr/>
          </p:nvCxnSpPr>
          <p:spPr>
            <a:xfrm>
              <a:off x="3339122" y="1799212"/>
              <a:ext cx="2964287" cy="1749015"/>
            </a:xfrm>
            <a:prstGeom prst="straightConnector1">
              <a:avLst/>
            </a:prstGeom>
            <a:noFill/>
            <a:ln w="12701" cap="flat">
              <a:solidFill>
                <a:schemeClr val="bg1">
                  <a:lumMod val="75000"/>
                </a:schemeClr>
              </a:solidFill>
              <a:prstDash val="solid"/>
            </a:ln>
          </p:spPr>
        </p:cxnSp>
      </p:grpSp>
      <p:grpSp>
        <p:nvGrpSpPr>
          <p:cNvPr id="88" name="Group 87">
            <a:extLst>
              <a:ext uri="{FF2B5EF4-FFF2-40B4-BE49-F238E27FC236}">
                <a16:creationId xmlns:a16="http://schemas.microsoft.com/office/drawing/2014/main" id="{766AE9F3-3229-48DE-8030-07B575C83FCF}"/>
              </a:ext>
            </a:extLst>
          </p:cNvPr>
          <p:cNvGrpSpPr/>
          <p:nvPr/>
        </p:nvGrpSpPr>
        <p:grpSpPr>
          <a:xfrm>
            <a:off x="2679254" y="4870166"/>
            <a:ext cx="1253832" cy="1253832"/>
            <a:chOff x="2948537" y="5104016"/>
            <a:chExt cx="1600200" cy="1600200"/>
          </a:xfrm>
        </p:grpSpPr>
        <p:sp>
          <p:nvSpPr>
            <p:cNvPr id="89" name="Dotted Circle">
              <a:extLst>
                <a:ext uri="{FF2B5EF4-FFF2-40B4-BE49-F238E27FC236}">
                  <a16:creationId xmlns:a16="http://schemas.microsoft.com/office/drawing/2014/main" id="{8AF382F5-5022-4A31-9162-56ACDF56B244}"/>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42" tIns="44821" rIns="89642" bIns="44821" anchor="ctr" anchorCtr="1" compatLnSpc="1">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90" name="Group 2">
              <a:extLst>
                <a:ext uri="{FF2B5EF4-FFF2-40B4-BE49-F238E27FC236}">
                  <a16:creationId xmlns:a16="http://schemas.microsoft.com/office/drawing/2014/main" id="{E750150A-6AC5-47FA-B000-99B07F90BA66}"/>
                </a:ext>
              </a:extLst>
            </p:cNvPr>
            <p:cNvGrpSpPr/>
            <p:nvPr/>
          </p:nvGrpSpPr>
          <p:grpSpPr>
            <a:xfrm>
              <a:off x="3197318" y="5374450"/>
              <a:ext cx="1102629" cy="1059331"/>
              <a:chOff x="3197318" y="5374450"/>
              <a:chExt cx="1102629" cy="1059331"/>
            </a:xfrm>
          </p:grpSpPr>
          <p:grpSp>
            <p:nvGrpSpPr>
              <p:cNvPr id="91" name="Group 162">
                <a:extLst>
                  <a:ext uri="{FF2B5EF4-FFF2-40B4-BE49-F238E27FC236}">
                    <a16:creationId xmlns:a16="http://schemas.microsoft.com/office/drawing/2014/main" id="{359AC6C8-7261-4264-8046-C8A1728C58D3}"/>
                  </a:ext>
                </a:extLst>
              </p:cNvPr>
              <p:cNvGrpSpPr/>
              <p:nvPr/>
            </p:nvGrpSpPr>
            <p:grpSpPr>
              <a:xfrm>
                <a:off x="3197318" y="5719773"/>
                <a:ext cx="367515" cy="311389"/>
                <a:chOff x="3197318" y="5719773"/>
                <a:chExt cx="367515" cy="311389"/>
              </a:xfrm>
            </p:grpSpPr>
            <p:sp>
              <p:nvSpPr>
                <p:cNvPr id="117" name="Freeform 5">
                  <a:extLst>
                    <a:ext uri="{FF2B5EF4-FFF2-40B4-BE49-F238E27FC236}">
                      <a16:creationId xmlns:a16="http://schemas.microsoft.com/office/drawing/2014/main" id="{BE6F5A57-ECAD-44D5-BC9D-365EBDA6DAC8}"/>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8" name="Freeform 6">
                  <a:extLst>
                    <a:ext uri="{FF2B5EF4-FFF2-40B4-BE49-F238E27FC236}">
                      <a16:creationId xmlns:a16="http://schemas.microsoft.com/office/drawing/2014/main" id="{29C92CD0-ADE6-4914-BA0B-A090D236AA3F}"/>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9" name="Freeform 7">
                  <a:extLst>
                    <a:ext uri="{FF2B5EF4-FFF2-40B4-BE49-F238E27FC236}">
                      <a16:creationId xmlns:a16="http://schemas.microsoft.com/office/drawing/2014/main" id="{2419E1DB-79BC-4D67-A219-15D94B04BAA3}"/>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0" name="Freeform 8">
                  <a:extLst>
                    <a:ext uri="{FF2B5EF4-FFF2-40B4-BE49-F238E27FC236}">
                      <a16:creationId xmlns:a16="http://schemas.microsoft.com/office/drawing/2014/main" id="{CEF4F150-D445-4C11-8779-9D5DB3C0C2FB}"/>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1" name="Line 9">
                  <a:extLst>
                    <a:ext uri="{FF2B5EF4-FFF2-40B4-BE49-F238E27FC236}">
                      <a16:creationId xmlns:a16="http://schemas.microsoft.com/office/drawing/2014/main" id="{D1D6DF1F-358A-4038-A862-B1B2B84A2EB5}"/>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2" name="Line 10">
                  <a:extLst>
                    <a:ext uri="{FF2B5EF4-FFF2-40B4-BE49-F238E27FC236}">
                      <a16:creationId xmlns:a16="http://schemas.microsoft.com/office/drawing/2014/main" id="{279DA242-689A-4FE5-B949-6D15DD900EE3}"/>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2" name="Group 169">
                <a:extLst>
                  <a:ext uri="{FF2B5EF4-FFF2-40B4-BE49-F238E27FC236}">
                    <a16:creationId xmlns:a16="http://schemas.microsoft.com/office/drawing/2014/main" id="{A1978D0D-F6FD-44EB-9598-A5355B3A8C9A}"/>
                  </a:ext>
                </a:extLst>
              </p:cNvPr>
              <p:cNvGrpSpPr/>
              <p:nvPr/>
            </p:nvGrpSpPr>
            <p:grpSpPr>
              <a:xfrm>
                <a:off x="3622203" y="6072283"/>
                <a:ext cx="272893" cy="361498"/>
                <a:chOff x="3622203" y="6072283"/>
                <a:chExt cx="272893" cy="361498"/>
              </a:xfrm>
            </p:grpSpPr>
            <p:sp>
              <p:nvSpPr>
                <p:cNvPr id="105" name="Freeform 29">
                  <a:extLst>
                    <a:ext uri="{FF2B5EF4-FFF2-40B4-BE49-F238E27FC236}">
                      <a16:creationId xmlns:a16="http://schemas.microsoft.com/office/drawing/2014/main" id="{BED5C3F4-FBA2-4F17-92BD-A0276DB10B3F}"/>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6" name="Freeform 30">
                  <a:extLst>
                    <a:ext uri="{FF2B5EF4-FFF2-40B4-BE49-F238E27FC236}">
                      <a16:creationId xmlns:a16="http://schemas.microsoft.com/office/drawing/2014/main" id="{C335A19F-ACB8-4B9E-AE45-D46D0BBCBCC3}"/>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7" name="Rectangle 31">
                  <a:extLst>
                    <a:ext uri="{FF2B5EF4-FFF2-40B4-BE49-F238E27FC236}">
                      <a16:creationId xmlns:a16="http://schemas.microsoft.com/office/drawing/2014/main" id="{D89A4C33-39A5-4DC4-8071-A032C127320D}"/>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8" name="Rectangle 32">
                  <a:extLst>
                    <a:ext uri="{FF2B5EF4-FFF2-40B4-BE49-F238E27FC236}">
                      <a16:creationId xmlns:a16="http://schemas.microsoft.com/office/drawing/2014/main" id="{B290A2BC-1012-4DD0-A61C-9CC64DBFE239}"/>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9" name="Rectangle 33">
                  <a:extLst>
                    <a:ext uri="{FF2B5EF4-FFF2-40B4-BE49-F238E27FC236}">
                      <a16:creationId xmlns:a16="http://schemas.microsoft.com/office/drawing/2014/main" id="{B0CFCB77-A861-492D-AEB5-69F765F75A87}"/>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0" name="Freeform 34">
                  <a:extLst>
                    <a:ext uri="{FF2B5EF4-FFF2-40B4-BE49-F238E27FC236}">
                      <a16:creationId xmlns:a16="http://schemas.microsoft.com/office/drawing/2014/main" id="{5780D7CE-0761-4F5B-94D3-7C5B1D42BE58}"/>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1" name="Line 35">
                  <a:extLst>
                    <a:ext uri="{FF2B5EF4-FFF2-40B4-BE49-F238E27FC236}">
                      <a16:creationId xmlns:a16="http://schemas.microsoft.com/office/drawing/2014/main" id="{97A8175B-DDC7-4F7D-B081-A3BBF25311B4}"/>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2" name="Line 36">
                  <a:extLst>
                    <a:ext uri="{FF2B5EF4-FFF2-40B4-BE49-F238E27FC236}">
                      <a16:creationId xmlns:a16="http://schemas.microsoft.com/office/drawing/2014/main" id="{0C6D40C4-FEDA-4930-9164-0D8882608E97}"/>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3" name="Line 37">
                  <a:extLst>
                    <a:ext uri="{FF2B5EF4-FFF2-40B4-BE49-F238E27FC236}">
                      <a16:creationId xmlns:a16="http://schemas.microsoft.com/office/drawing/2014/main" id="{D44D04BC-D2DB-488D-8B40-B057ABE82131}"/>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Line 38">
                  <a:extLst>
                    <a:ext uri="{FF2B5EF4-FFF2-40B4-BE49-F238E27FC236}">
                      <a16:creationId xmlns:a16="http://schemas.microsoft.com/office/drawing/2014/main" id="{ABB5CB93-8A09-4E10-AF52-AD642309C6F8}"/>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5" name="Line 39">
                  <a:extLst>
                    <a:ext uri="{FF2B5EF4-FFF2-40B4-BE49-F238E27FC236}">
                      <a16:creationId xmlns:a16="http://schemas.microsoft.com/office/drawing/2014/main" id="{8B5E37D1-CBDE-4956-83E7-47B41CDE3FD6}"/>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6" name="Line 40">
                  <a:extLst>
                    <a:ext uri="{FF2B5EF4-FFF2-40B4-BE49-F238E27FC236}">
                      <a16:creationId xmlns:a16="http://schemas.microsoft.com/office/drawing/2014/main" id="{B4300915-9040-4920-9B42-343198C47D3B}"/>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93" name="Group 182">
                <a:extLst>
                  <a:ext uri="{FF2B5EF4-FFF2-40B4-BE49-F238E27FC236}">
                    <a16:creationId xmlns:a16="http://schemas.microsoft.com/office/drawing/2014/main" id="{9E91C623-78B4-416A-A15E-9462172A3883}"/>
                  </a:ext>
                </a:extLst>
              </p:cNvPr>
              <p:cNvGrpSpPr/>
              <p:nvPr/>
            </p:nvGrpSpPr>
            <p:grpSpPr>
              <a:xfrm>
                <a:off x="3602013" y="5374450"/>
                <a:ext cx="303955" cy="249438"/>
                <a:chOff x="3602013" y="5374450"/>
                <a:chExt cx="303955" cy="249438"/>
              </a:xfrm>
            </p:grpSpPr>
            <p:sp>
              <p:nvSpPr>
                <p:cNvPr id="99" name="Oval 5">
                  <a:extLst>
                    <a:ext uri="{FF2B5EF4-FFF2-40B4-BE49-F238E27FC236}">
                      <a16:creationId xmlns:a16="http://schemas.microsoft.com/office/drawing/2014/main" id="{70316194-316C-47D1-BF98-277C79537E37}"/>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Oval 6">
                  <a:extLst>
                    <a:ext uri="{FF2B5EF4-FFF2-40B4-BE49-F238E27FC236}">
                      <a16:creationId xmlns:a16="http://schemas.microsoft.com/office/drawing/2014/main" id="{62670F7E-D9E1-4658-B45D-D22B85F8EB2C}"/>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7">
                  <a:extLst>
                    <a:ext uri="{FF2B5EF4-FFF2-40B4-BE49-F238E27FC236}">
                      <a16:creationId xmlns:a16="http://schemas.microsoft.com/office/drawing/2014/main" id="{90F79D5B-3AA3-4890-952F-6F0FB27ECD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Oval 8">
                  <a:extLst>
                    <a:ext uri="{FF2B5EF4-FFF2-40B4-BE49-F238E27FC236}">
                      <a16:creationId xmlns:a16="http://schemas.microsoft.com/office/drawing/2014/main" id="{E95D989A-8D84-45D1-A70F-94DD9056AF2E}"/>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9">
                  <a:extLst>
                    <a:ext uri="{FF2B5EF4-FFF2-40B4-BE49-F238E27FC236}">
                      <a16:creationId xmlns:a16="http://schemas.microsoft.com/office/drawing/2014/main" id="{5187FBA2-41D2-45BE-9B2C-2666690EA88C}"/>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10">
                  <a:extLst>
                    <a:ext uri="{FF2B5EF4-FFF2-40B4-BE49-F238E27FC236}">
                      <a16:creationId xmlns:a16="http://schemas.microsoft.com/office/drawing/2014/main" id="{A9AAC914-A9B4-4177-BA58-C3BA6CBFEB65}"/>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94" name="Group 189">
                <a:extLst>
                  <a:ext uri="{FF2B5EF4-FFF2-40B4-BE49-F238E27FC236}">
                    <a16:creationId xmlns:a16="http://schemas.microsoft.com/office/drawing/2014/main" id="{FE858B63-4313-429C-854A-F36E912835D7}"/>
                  </a:ext>
                </a:extLst>
              </p:cNvPr>
              <p:cNvGrpSpPr/>
              <p:nvPr/>
            </p:nvGrpSpPr>
            <p:grpSpPr>
              <a:xfrm>
                <a:off x="3972482" y="5714085"/>
                <a:ext cx="327465" cy="322764"/>
                <a:chOff x="3972482" y="5714085"/>
                <a:chExt cx="327465" cy="322764"/>
              </a:xfrm>
            </p:grpSpPr>
            <p:sp>
              <p:nvSpPr>
                <p:cNvPr id="95" name="Freeform 44">
                  <a:extLst>
                    <a:ext uri="{FF2B5EF4-FFF2-40B4-BE49-F238E27FC236}">
                      <a16:creationId xmlns:a16="http://schemas.microsoft.com/office/drawing/2014/main" id="{CE8E1727-E20E-4F79-AEF5-0F1F5A028555}"/>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sp>
              <p:nvSpPr>
                <p:cNvPr id="96" name="Freeform 45">
                  <a:extLst>
                    <a:ext uri="{FF2B5EF4-FFF2-40B4-BE49-F238E27FC236}">
                      <a16:creationId xmlns:a16="http://schemas.microsoft.com/office/drawing/2014/main" id="{48F555F1-F65E-429D-B754-FAEE62E74C41}"/>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sp>
              <p:nvSpPr>
                <p:cNvPr id="97" name="Freeform 46">
                  <a:extLst>
                    <a:ext uri="{FF2B5EF4-FFF2-40B4-BE49-F238E27FC236}">
                      <a16:creationId xmlns:a16="http://schemas.microsoft.com/office/drawing/2014/main" id="{0C471E7B-E7DC-40E5-B5D0-BBADDF459C57}"/>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sp>
              <p:nvSpPr>
                <p:cNvPr id="98" name="Freeform 47">
                  <a:extLst>
                    <a:ext uri="{FF2B5EF4-FFF2-40B4-BE49-F238E27FC236}">
                      <a16:creationId xmlns:a16="http://schemas.microsoft.com/office/drawing/2014/main" id="{2C4D3E24-2A3D-45AB-89BD-9998C20AB7DE}"/>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grpSp>
        </p:grpSp>
      </p:grpSp>
      <p:sp>
        <p:nvSpPr>
          <p:cNvPr id="41" name="Text">
            <a:extLst>
              <a:ext uri="{FF2B5EF4-FFF2-40B4-BE49-F238E27FC236}">
                <a16:creationId xmlns:a16="http://schemas.microsoft.com/office/drawing/2014/main" id="{EB8031AD-FC0E-425B-AC0A-C22C9B7A1C9C}"/>
              </a:ext>
            </a:extLst>
          </p:cNvPr>
          <p:cNvSpPr/>
          <p:nvPr/>
        </p:nvSpPr>
        <p:spPr>
          <a:xfrm>
            <a:off x="1010852" y="5600337"/>
            <a:ext cx="1304514" cy="448564"/>
          </a:xfrm>
          <a:prstGeom prst="rect">
            <a:avLst/>
          </a:prstGeom>
          <a:noFill/>
          <a:ln cap="flat">
            <a:noFill/>
            <a:prstDash val="solid"/>
          </a:ln>
        </p:spPr>
        <p:txBody>
          <a:bodyPr vert="horz" wrap="square" lIns="0" tIns="0" rIns="0" bIns="0" anchor="t" anchorCtr="1" compatLnSpc="1">
            <a:noAutofit/>
          </a:bodyPr>
          <a:lstStyle/>
          <a:p>
            <a:pPr marL="0" marR="0" lvl="0" indent="0" algn="ctr" defTabSz="91383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0"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On-premises /</a:t>
            </a:r>
          </a:p>
          <a:p>
            <a:pPr marL="0" marR="0" lvl="0" indent="0" algn="ctr" defTabSz="91383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0"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Private cloud</a:t>
            </a:r>
            <a:endParaRPr kumimoji="0" lang="en-US" sz="1568" b="0"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grpSp>
        <p:nvGrpSpPr>
          <p:cNvPr id="127" name="Group 10">
            <a:extLst>
              <a:ext uri="{FF2B5EF4-FFF2-40B4-BE49-F238E27FC236}">
                <a16:creationId xmlns:a16="http://schemas.microsoft.com/office/drawing/2014/main" id="{19B06924-C5C7-4504-9998-376E3EC4C9A1}"/>
              </a:ext>
            </a:extLst>
          </p:cNvPr>
          <p:cNvGrpSpPr/>
          <p:nvPr/>
        </p:nvGrpSpPr>
        <p:grpSpPr>
          <a:xfrm>
            <a:off x="5002019" y="523841"/>
            <a:ext cx="496754" cy="496754"/>
            <a:chOff x="3221257" y="1462390"/>
            <a:chExt cx="1143000" cy="1143000"/>
          </a:xfrm>
        </p:grpSpPr>
        <p:sp>
          <p:nvSpPr>
            <p:cNvPr id="128" name="Freeform 5">
              <a:extLst>
                <a:ext uri="{FF2B5EF4-FFF2-40B4-BE49-F238E27FC236}">
                  <a16:creationId xmlns:a16="http://schemas.microsoft.com/office/drawing/2014/main" id="{3DEA46D5-522E-4D90-AC09-7004DFDDAB73}"/>
                </a:ext>
              </a:extLst>
            </p:cNvPr>
            <p:cNvSpPr/>
            <p:nvPr/>
          </p:nvSpPr>
          <p:spPr>
            <a:xfrm>
              <a:off x="3221257"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pic>
          <p:nvPicPr>
            <p:cNvPr id="129" name="Picture 3">
              <a:extLst>
                <a:ext uri="{FF2B5EF4-FFF2-40B4-BE49-F238E27FC236}">
                  <a16:creationId xmlns:a16="http://schemas.microsoft.com/office/drawing/2014/main" id="{E638BFB3-0213-4984-B357-01D8E88BC8F6}"/>
                </a:ext>
              </a:extLst>
            </p:cNvPr>
            <p:cNvPicPr>
              <a:picLocks noChangeAspect="1"/>
            </p:cNvPicPr>
            <p:nvPr/>
          </p:nvPicPr>
          <p:blipFill>
            <a:blip r:embed="rId3"/>
            <a:srcRect l="8291" r="57762"/>
            <a:stretch>
              <a:fillRect/>
            </a:stretch>
          </p:blipFill>
          <p:spPr>
            <a:xfrm>
              <a:off x="3375123" y="1826230"/>
              <a:ext cx="835258" cy="415210"/>
            </a:xfrm>
            <a:prstGeom prst="rect">
              <a:avLst/>
            </a:prstGeom>
            <a:noFill/>
            <a:ln cap="flat">
              <a:noFill/>
            </a:ln>
          </p:spPr>
        </p:pic>
      </p:grpSp>
      <p:grpSp>
        <p:nvGrpSpPr>
          <p:cNvPr id="130" name="Group 11">
            <a:extLst>
              <a:ext uri="{FF2B5EF4-FFF2-40B4-BE49-F238E27FC236}">
                <a16:creationId xmlns:a16="http://schemas.microsoft.com/office/drawing/2014/main" id="{2CAD9C4F-B494-4377-ADFC-4F08F3D20CC2}"/>
              </a:ext>
            </a:extLst>
          </p:cNvPr>
          <p:cNvGrpSpPr/>
          <p:nvPr/>
        </p:nvGrpSpPr>
        <p:grpSpPr>
          <a:xfrm>
            <a:off x="1457651" y="2677065"/>
            <a:ext cx="496754" cy="496754"/>
            <a:chOff x="2298252" y="3149632"/>
            <a:chExt cx="1143000" cy="1143000"/>
          </a:xfrm>
        </p:grpSpPr>
        <p:sp>
          <p:nvSpPr>
            <p:cNvPr id="131" name="Freeform 5">
              <a:extLst>
                <a:ext uri="{FF2B5EF4-FFF2-40B4-BE49-F238E27FC236}">
                  <a16:creationId xmlns:a16="http://schemas.microsoft.com/office/drawing/2014/main" id="{C287B311-7FEC-4A40-B0F1-CBCDA1E27117}"/>
                </a:ext>
              </a:extLst>
            </p:cNvPr>
            <p:cNvSpPr/>
            <p:nvPr/>
          </p:nvSpPr>
          <p:spPr>
            <a:xfrm>
              <a:off x="2298252" y="314963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pic>
          <p:nvPicPr>
            <p:cNvPr id="132" name="Picture 9">
              <a:extLst>
                <a:ext uri="{FF2B5EF4-FFF2-40B4-BE49-F238E27FC236}">
                  <a16:creationId xmlns:a16="http://schemas.microsoft.com/office/drawing/2014/main" id="{DC535544-27BD-4724-A157-0BCAE003CDCC}"/>
                </a:ext>
              </a:extLst>
            </p:cNvPr>
            <p:cNvPicPr>
              <a:picLocks noChangeAspect="1"/>
            </p:cNvPicPr>
            <p:nvPr/>
          </p:nvPicPr>
          <p:blipFill>
            <a:blip r:embed="rId4"/>
            <a:stretch>
              <a:fillRect/>
            </a:stretch>
          </p:blipFill>
          <p:spPr>
            <a:xfrm>
              <a:off x="2592708" y="3455133"/>
              <a:ext cx="541370" cy="532007"/>
            </a:xfrm>
            <a:prstGeom prst="rect">
              <a:avLst/>
            </a:prstGeom>
            <a:noFill/>
            <a:ln cap="flat">
              <a:noFill/>
            </a:ln>
          </p:spPr>
        </p:pic>
      </p:grpSp>
      <p:grpSp>
        <p:nvGrpSpPr>
          <p:cNvPr id="133" name="Group 14">
            <a:extLst>
              <a:ext uri="{FF2B5EF4-FFF2-40B4-BE49-F238E27FC236}">
                <a16:creationId xmlns:a16="http://schemas.microsoft.com/office/drawing/2014/main" id="{FD65B92A-6425-463A-83F1-7AAD2CBBC449}"/>
              </a:ext>
            </a:extLst>
          </p:cNvPr>
          <p:cNvGrpSpPr/>
          <p:nvPr/>
        </p:nvGrpSpPr>
        <p:grpSpPr>
          <a:xfrm>
            <a:off x="8432324" y="1035186"/>
            <a:ext cx="496754" cy="496754"/>
            <a:chOff x="8002956" y="1462390"/>
            <a:chExt cx="1143000" cy="1143000"/>
          </a:xfrm>
        </p:grpSpPr>
        <p:sp>
          <p:nvSpPr>
            <p:cNvPr id="134" name="Oval 218">
              <a:extLst>
                <a:ext uri="{FF2B5EF4-FFF2-40B4-BE49-F238E27FC236}">
                  <a16:creationId xmlns:a16="http://schemas.microsoft.com/office/drawing/2014/main" id="{ECF4C3B8-A08B-496A-A4F2-1579BBC671AD}"/>
                </a:ext>
              </a:extLst>
            </p:cNvPr>
            <p:cNvSpPr/>
            <p:nvPr/>
          </p:nvSpPr>
          <p:spPr>
            <a:xfrm>
              <a:off x="8002956"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135" name="Picture 12">
              <a:extLst>
                <a:ext uri="{FF2B5EF4-FFF2-40B4-BE49-F238E27FC236}">
                  <a16:creationId xmlns:a16="http://schemas.microsoft.com/office/drawing/2014/main" id="{F1645403-7345-41CD-9A3A-FC4C6FC15B25}"/>
                </a:ext>
              </a:extLst>
            </p:cNvPr>
            <p:cNvPicPr>
              <a:picLocks noChangeAspect="1"/>
            </p:cNvPicPr>
            <p:nvPr/>
          </p:nvPicPr>
          <p:blipFill>
            <a:blip r:embed="rId5"/>
            <a:stretch>
              <a:fillRect/>
            </a:stretch>
          </p:blipFill>
          <p:spPr>
            <a:xfrm>
              <a:off x="8080900" y="1734552"/>
              <a:ext cx="974156" cy="649434"/>
            </a:xfrm>
            <a:prstGeom prst="rect">
              <a:avLst/>
            </a:prstGeom>
            <a:noFill/>
            <a:ln cap="flat">
              <a:noFill/>
            </a:ln>
          </p:spPr>
        </p:pic>
        <p:pic>
          <p:nvPicPr>
            <p:cNvPr id="136" name="Picture 13">
              <a:extLst>
                <a:ext uri="{FF2B5EF4-FFF2-40B4-BE49-F238E27FC236}">
                  <a16:creationId xmlns:a16="http://schemas.microsoft.com/office/drawing/2014/main" id="{471E6F8B-BCE6-4449-BB58-B38A06B67163}"/>
                </a:ext>
              </a:extLst>
            </p:cNvPr>
            <p:cNvPicPr>
              <a:picLocks noChangeAspect="1"/>
            </p:cNvPicPr>
            <p:nvPr/>
          </p:nvPicPr>
          <p:blipFill>
            <a:blip r:embed="rId6"/>
            <a:stretch>
              <a:fillRect/>
            </a:stretch>
          </p:blipFill>
          <p:spPr>
            <a:xfrm>
              <a:off x="8206474" y="1940173"/>
              <a:ext cx="767236" cy="186309"/>
            </a:xfrm>
            <a:prstGeom prst="rect">
              <a:avLst/>
            </a:prstGeom>
            <a:noFill/>
            <a:ln cap="flat">
              <a:noFill/>
            </a:ln>
          </p:spPr>
        </p:pic>
      </p:grpSp>
      <p:grpSp>
        <p:nvGrpSpPr>
          <p:cNvPr id="137" name="Group 16">
            <a:extLst>
              <a:ext uri="{FF2B5EF4-FFF2-40B4-BE49-F238E27FC236}">
                <a16:creationId xmlns:a16="http://schemas.microsoft.com/office/drawing/2014/main" id="{C9744EE4-4E43-415F-9862-079EE9A47450}"/>
              </a:ext>
            </a:extLst>
          </p:cNvPr>
          <p:cNvGrpSpPr/>
          <p:nvPr/>
        </p:nvGrpSpPr>
        <p:grpSpPr>
          <a:xfrm>
            <a:off x="8948551" y="2471210"/>
            <a:ext cx="496754" cy="496754"/>
            <a:chOff x="9223936" y="3153884"/>
            <a:chExt cx="1143000" cy="1143000"/>
          </a:xfrm>
        </p:grpSpPr>
        <p:sp>
          <p:nvSpPr>
            <p:cNvPr id="138" name="Oval 213">
              <a:extLst>
                <a:ext uri="{FF2B5EF4-FFF2-40B4-BE49-F238E27FC236}">
                  <a16:creationId xmlns:a16="http://schemas.microsoft.com/office/drawing/2014/main" id="{8C624408-FDD9-4658-B90F-21E6E60BDDD3}"/>
                </a:ext>
              </a:extLst>
            </p:cNvPr>
            <p:cNvSpPr/>
            <p:nvPr/>
          </p:nvSpPr>
          <p:spPr>
            <a:xfrm>
              <a:off x="9223936" y="3153884"/>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139" name="Picture 15">
              <a:extLst>
                <a:ext uri="{FF2B5EF4-FFF2-40B4-BE49-F238E27FC236}">
                  <a16:creationId xmlns:a16="http://schemas.microsoft.com/office/drawing/2014/main" id="{91C8DBFB-8BB0-458B-BA90-0BAF60A11EDF}"/>
                </a:ext>
              </a:extLst>
            </p:cNvPr>
            <p:cNvPicPr>
              <a:picLocks noChangeAspect="1"/>
            </p:cNvPicPr>
            <p:nvPr/>
          </p:nvPicPr>
          <p:blipFill>
            <a:blip r:embed="rId7"/>
            <a:stretch>
              <a:fillRect/>
            </a:stretch>
          </p:blipFill>
          <p:spPr>
            <a:xfrm>
              <a:off x="9305684" y="3244821"/>
              <a:ext cx="966539" cy="966539"/>
            </a:xfrm>
            <a:prstGeom prst="rect">
              <a:avLst/>
            </a:prstGeom>
            <a:noFill/>
            <a:ln cap="flat">
              <a:noFill/>
            </a:ln>
          </p:spPr>
        </p:pic>
      </p:grpSp>
      <p:grpSp>
        <p:nvGrpSpPr>
          <p:cNvPr id="140" name="Group 18">
            <a:extLst>
              <a:ext uri="{FF2B5EF4-FFF2-40B4-BE49-F238E27FC236}">
                <a16:creationId xmlns:a16="http://schemas.microsoft.com/office/drawing/2014/main" id="{96EF2AEC-08F9-4942-8AC5-3990B3B90F41}"/>
              </a:ext>
            </a:extLst>
          </p:cNvPr>
          <p:cNvGrpSpPr/>
          <p:nvPr/>
        </p:nvGrpSpPr>
        <p:grpSpPr>
          <a:xfrm>
            <a:off x="8938336" y="4041755"/>
            <a:ext cx="496754" cy="496754"/>
            <a:chOff x="7996473" y="4632295"/>
            <a:chExt cx="1143000" cy="1143000"/>
          </a:xfrm>
        </p:grpSpPr>
        <p:sp>
          <p:nvSpPr>
            <p:cNvPr id="141" name="Oval 117">
              <a:extLst>
                <a:ext uri="{FF2B5EF4-FFF2-40B4-BE49-F238E27FC236}">
                  <a16:creationId xmlns:a16="http://schemas.microsoft.com/office/drawing/2014/main" id="{359BBD3F-EE32-45BA-B9E6-7AEFC9049295}"/>
                </a:ext>
              </a:extLst>
            </p:cNvPr>
            <p:cNvSpPr/>
            <p:nvPr/>
          </p:nvSpPr>
          <p:spPr>
            <a:xfrm>
              <a:off x="7996473" y="463229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142" name="Picture 17">
              <a:extLst>
                <a:ext uri="{FF2B5EF4-FFF2-40B4-BE49-F238E27FC236}">
                  <a16:creationId xmlns:a16="http://schemas.microsoft.com/office/drawing/2014/main" id="{AFEBB8FD-07F4-4C47-A951-052AF53F5F85}"/>
                </a:ext>
              </a:extLst>
            </p:cNvPr>
            <p:cNvPicPr>
              <a:picLocks noChangeAspect="1"/>
            </p:cNvPicPr>
            <p:nvPr/>
          </p:nvPicPr>
          <p:blipFill>
            <a:blip r:embed="rId8"/>
            <a:stretch>
              <a:fillRect/>
            </a:stretch>
          </p:blipFill>
          <p:spPr>
            <a:xfrm>
              <a:off x="8095384" y="4737012"/>
              <a:ext cx="945178" cy="945178"/>
            </a:xfrm>
            <a:prstGeom prst="rect">
              <a:avLst/>
            </a:prstGeom>
            <a:noFill/>
            <a:ln cap="flat">
              <a:noFill/>
            </a:ln>
          </p:spPr>
        </p:pic>
      </p:grpSp>
      <p:grpSp>
        <p:nvGrpSpPr>
          <p:cNvPr id="164" name="Group 266">
            <a:extLst>
              <a:ext uri="{FF2B5EF4-FFF2-40B4-BE49-F238E27FC236}">
                <a16:creationId xmlns:a16="http://schemas.microsoft.com/office/drawing/2014/main" id="{66503763-5AB4-4A1C-9ED7-488B61FD0EE1}"/>
              </a:ext>
            </a:extLst>
          </p:cNvPr>
          <p:cNvGrpSpPr/>
          <p:nvPr/>
        </p:nvGrpSpPr>
        <p:grpSpPr>
          <a:xfrm>
            <a:off x="2634642" y="3914565"/>
            <a:ext cx="484280" cy="484280"/>
            <a:chOff x="6755587" y="4099383"/>
            <a:chExt cx="1143000" cy="1143000"/>
          </a:xfrm>
        </p:grpSpPr>
        <p:sp>
          <p:nvSpPr>
            <p:cNvPr id="165" name="Oval 267">
              <a:extLst>
                <a:ext uri="{FF2B5EF4-FFF2-40B4-BE49-F238E27FC236}">
                  <a16:creationId xmlns:a16="http://schemas.microsoft.com/office/drawing/2014/main" id="{BDD10A69-F653-421A-BCF9-B21AEDC23E9F}"/>
                </a:ext>
              </a:extLst>
            </p:cNvPr>
            <p:cNvSpPr/>
            <p:nvPr/>
          </p:nvSpPr>
          <p:spPr>
            <a:xfrm>
              <a:off x="6755587"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166" name="Group 268">
              <a:extLst>
                <a:ext uri="{FF2B5EF4-FFF2-40B4-BE49-F238E27FC236}">
                  <a16:creationId xmlns:a16="http://schemas.microsoft.com/office/drawing/2014/main" id="{783F6A36-5A0A-47F8-BAE8-2233E53E9EF9}"/>
                </a:ext>
              </a:extLst>
            </p:cNvPr>
            <p:cNvGrpSpPr/>
            <p:nvPr/>
          </p:nvGrpSpPr>
          <p:grpSpPr>
            <a:xfrm>
              <a:off x="7050965" y="4295823"/>
              <a:ext cx="552251" cy="750100"/>
              <a:chOff x="7050965" y="4295823"/>
              <a:chExt cx="552251" cy="750100"/>
            </a:xfrm>
          </p:grpSpPr>
          <p:grpSp>
            <p:nvGrpSpPr>
              <p:cNvPr id="167" name="Group 269">
                <a:extLst>
                  <a:ext uri="{FF2B5EF4-FFF2-40B4-BE49-F238E27FC236}">
                    <a16:creationId xmlns:a16="http://schemas.microsoft.com/office/drawing/2014/main" id="{7B5721FD-8660-4C8E-8430-44A7A11546B2}"/>
                  </a:ext>
                </a:extLst>
              </p:cNvPr>
              <p:cNvGrpSpPr/>
              <p:nvPr/>
            </p:nvGrpSpPr>
            <p:grpSpPr>
              <a:xfrm>
                <a:off x="7060887" y="4302343"/>
                <a:ext cx="531650" cy="702240"/>
                <a:chOff x="7060887" y="4302343"/>
                <a:chExt cx="531650" cy="702240"/>
              </a:xfrm>
            </p:grpSpPr>
            <p:sp>
              <p:nvSpPr>
                <p:cNvPr id="171" name="Rectangle 11">
                  <a:extLst>
                    <a:ext uri="{FF2B5EF4-FFF2-40B4-BE49-F238E27FC236}">
                      <a16:creationId xmlns:a16="http://schemas.microsoft.com/office/drawing/2014/main" id="{59AE6B54-4B95-4B0F-8745-26B64601BE47}"/>
                    </a:ext>
                  </a:extLst>
                </p:cNvPr>
                <p:cNvSpPr/>
                <p:nvPr/>
              </p:nvSpPr>
              <p:spPr>
                <a:xfrm>
                  <a:off x="7060896" y="4302343"/>
                  <a:ext cx="531641" cy="702231"/>
                </a:xfrm>
                <a:prstGeom prst="rect">
                  <a:avLst/>
                </a:prstGeom>
                <a:solidFill>
                  <a:srgbClr val="FFFFFF"/>
                </a:solid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72" name="Rectangle 12">
                  <a:extLst>
                    <a:ext uri="{FF2B5EF4-FFF2-40B4-BE49-F238E27FC236}">
                      <a16:creationId xmlns:a16="http://schemas.microsoft.com/office/drawing/2014/main" id="{3DCF1A3A-1EFE-4C0B-B8B8-3134C2C4EE2E}"/>
                    </a:ext>
                  </a:extLst>
                </p:cNvPr>
                <p:cNvSpPr/>
                <p:nvPr/>
              </p:nvSpPr>
              <p:spPr>
                <a:xfrm>
                  <a:off x="7060887" y="4302352"/>
                  <a:ext cx="531641" cy="702231"/>
                </a:xfrm>
                <a:prstGeom prst="rect">
                  <a:avLst/>
                </a:prstGeom>
                <a:no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73" name="Freeform 17">
                  <a:extLst>
                    <a:ext uri="{FF2B5EF4-FFF2-40B4-BE49-F238E27FC236}">
                      <a16:creationId xmlns:a16="http://schemas.microsoft.com/office/drawing/2014/main" id="{D8CF0536-C93F-43B7-A191-6B62EF3E5666}"/>
                    </a:ext>
                  </a:extLst>
                </p:cNvPr>
                <p:cNvSpPr/>
                <p:nvPr/>
              </p:nvSpPr>
              <p:spPr>
                <a:xfrm>
                  <a:off x="7060887" y="4302352"/>
                  <a:ext cx="312907" cy="702231"/>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grpSp>
          <p:sp>
            <p:nvSpPr>
              <p:cNvPr id="168" name="Freeform 9">
                <a:extLst>
                  <a:ext uri="{FF2B5EF4-FFF2-40B4-BE49-F238E27FC236}">
                    <a16:creationId xmlns:a16="http://schemas.microsoft.com/office/drawing/2014/main" id="{FCC416A7-3274-4F20-A174-797C0D3098FD}"/>
                  </a:ext>
                </a:extLst>
              </p:cNvPr>
              <p:cNvSpPr/>
              <p:nvPr/>
            </p:nvSpPr>
            <p:spPr>
              <a:xfrm flipH="1">
                <a:off x="7050965" y="4295823"/>
                <a:ext cx="552251" cy="750100"/>
              </a:xfrm>
              <a:custGeom>
                <a:avLst/>
                <a:gdLst>
                  <a:gd name="f0" fmla="val 10800000"/>
                  <a:gd name="f1" fmla="val 5400000"/>
                  <a:gd name="f2" fmla="val 180"/>
                  <a:gd name="f3" fmla="val w"/>
                  <a:gd name="f4" fmla="val h"/>
                  <a:gd name="f5" fmla="val 0"/>
                  <a:gd name="f6" fmla="val 133"/>
                  <a:gd name="f7" fmla="val 182"/>
                  <a:gd name="f8" fmla="val 124"/>
                  <a:gd name="f9" fmla="val 8"/>
                  <a:gd name="f10" fmla="val 3"/>
                  <a:gd name="f11" fmla="val 4"/>
                  <a:gd name="f12" fmla="val 173"/>
                  <a:gd name="f13" fmla="val 178"/>
                  <a:gd name="f14" fmla="val 129"/>
                  <a:gd name="f15" fmla="val 123"/>
                  <a:gd name="f16" fmla="val 160"/>
                  <a:gd name="f17" fmla="val 10"/>
                  <a:gd name="f18" fmla="+- 0 0 -90"/>
                  <a:gd name="f19" fmla="*/ f3 1 133"/>
                  <a:gd name="f20" fmla="*/ f4 1 182"/>
                  <a:gd name="f21" fmla="val f5"/>
                  <a:gd name="f22" fmla="val f6"/>
                  <a:gd name="f23" fmla="val f7"/>
                  <a:gd name="f24" fmla="*/ f18 f0 1"/>
                  <a:gd name="f25" fmla="+- f23 0 f21"/>
                  <a:gd name="f26" fmla="+- f22 0 f21"/>
                  <a:gd name="f27" fmla="*/ f24 1 f2"/>
                  <a:gd name="f28" fmla="*/ f26 1 133"/>
                  <a:gd name="f29" fmla="*/ f25 1 182"/>
                  <a:gd name="f30" fmla="*/ 124 f26 1"/>
                  <a:gd name="f31" fmla="*/ 0 f25 1"/>
                  <a:gd name="f32" fmla="*/ 8 f26 1"/>
                  <a:gd name="f33" fmla="*/ 0 f26 1"/>
                  <a:gd name="f34" fmla="*/ 8 f25 1"/>
                  <a:gd name="f35" fmla="*/ 173 f25 1"/>
                  <a:gd name="f36" fmla="*/ 182 f25 1"/>
                  <a:gd name="f37" fmla="*/ 133 f26 1"/>
                  <a:gd name="f38" fmla="*/ 123 f26 1"/>
                  <a:gd name="f39" fmla="*/ 160 f25 1"/>
                  <a:gd name="f40" fmla="*/ 10 f26 1"/>
                  <a:gd name="f41" fmla="*/ 10 f25 1"/>
                  <a:gd name="f42" fmla="+- f27 0 f1"/>
                  <a:gd name="f43" fmla="*/ f30 1 133"/>
                  <a:gd name="f44" fmla="*/ f31 1 182"/>
                  <a:gd name="f45" fmla="*/ f32 1 133"/>
                  <a:gd name="f46" fmla="*/ f33 1 133"/>
                  <a:gd name="f47" fmla="*/ f34 1 182"/>
                  <a:gd name="f48" fmla="*/ f35 1 182"/>
                  <a:gd name="f49" fmla="*/ f36 1 182"/>
                  <a:gd name="f50" fmla="*/ f37 1 133"/>
                  <a:gd name="f51" fmla="*/ f38 1 133"/>
                  <a:gd name="f52" fmla="*/ f39 1 182"/>
                  <a:gd name="f53" fmla="*/ f40 1 133"/>
                  <a:gd name="f54" fmla="*/ f41 1 182"/>
                  <a:gd name="f55" fmla="*/ 0 1 f28"/>
                  <a:gd name="f56" fmla="*/ f22 1 f28"/>
                  <a:gd name="f57" fmla="*/ 0 1 f29"/>
                  <a:gd name="f58" fmla="*/ f23 1 f29"/>
                  <a:gd name="f59" fmla="*/ f43 1 f28"/>
                  <a:gd name="f60" fmla="*/ f44 1 f29"/>
                  <a:gd name="f61" fmla="*/ f45 1 f28"/>
                  <a:gd name="f62" fmla="*/ f46 1 f28"/>
                  <a:gd name="f63" fmla="*/ f47 1 f29"/>
                  <a:gd name="f64" fmla="*/ f48 1 f29"/>
                  <a:gd name="f65" fmla="*/ f49 1 f29"/>
                  <a:gd name="f66" fmla="*/ f50 1 f28"/>
                  <a:gd name="f67" fmla="*/ f51 1 f28"/>
                  <a:gd name="f68" fmla="*/ f52 1 f29"/>
                  <a:gd name="f69" fmla="*/ f53 1 f28"/>
                  <a:gd name="f70" fmla="*/ f54 1 f29"/>
                  <a:gd name="f71" fmla="*/ f55 f19 1"/>
                  <a:gd name="f72" fmla="*/ f56 f19 1"/>
                  <a:gd name="f73" fmla="*/ f58 f20 1"/>
                  <a:gd name="f74" fmla="*/ f57 f20 1"/>
                  <a:gd name="f75" fmla="*/ f59 f19 1"/>
                  <a:gd name="f76" fmla="*/ f60 f20 1"/>
                  <a:gd name="f77" fmla="*/ f61 f19 1"/>
                  <a:gd name="f78" fmla="*/ f62 f19 1"/>
                  <a:gd name="f79" fmla="*/ f63 f20 1"/>
                  <a:gd name="f80" fmla="*/ f64 f20 1"/>
                  <a:gd name="f81" fmla="*/ f65 f20 1"/>
                  <a:gd name="f82" fmla="*/ f66 f19 1"/>
                  <a:gd name="f83" fmla="*/ f67 f19 1"/>
                  <a:gd name="f84" fmla="*/ f68 f20 1"/>
                  <a:gd name="f85" fmla="*/ f69 f19 1"/>
                  <a:gd name="f86" fmla="*/ f70 f20 1"/>
                </a:gdLst>
                <a:ahLst/>
                <a:cxnLst>
                  <a:cxn ang="3cd4">
                    <a:pos x="hc" y="t"/>
                  </a:cxn>
                  <a:cxn ang="0">
                    <a:pos x="r" y="vc"/>
                  </a:cxn>
                  <a:cxn ang="cd4">
                    <a:pos x="hc" y="b"/>
                  </a:cxn>
                  <a:cxn ang="cd2">
                    <a:pos x="l" y="vc"/>
                  </a:cxn>
                  <a:cxn ang="f42">
                    <a:pos x="f75" y="f76"/>
                  </a:cxn>
                  <a:cxn ang="f42">
                    <a:pos x="f77" y="f76"/>
                  </a:cxn>
                  <a:cxn ang="f42">
                    <a:pos x="f78" y="f79"/>
                  </a:cxn>
                  <a:cxn ang="f42">
                    <a:pos x="f78" y="f80"/>
                  </a:cxn>
                  <a:cxn ang="f42">
                    <a:pos x="f77" y="f81"/>
                  </a:cxn>
                  <a:cxn ang="f42">
                    <a:pos x="f75" y="f81"/>
                  </a:cxn>
                  <a:cxn ang="f42">
                    <a:pos x="f82" y="f80"/>
                  </a:cxn>
                  <a:cxn ang="f42">
                    <a:pos x="f82" y="f79"/>
                  </a:cxn>
                  <a:cxn ang="f42">
                    <a:pos x="f75" y="f76"/>
                  </a:cxn>
                  <a:cxn ang="f42">
                    <a:pos x="f83" y="f84"/>
                  </a:cxn>
                  <a:cxn ang="f42">
                    <a:pos x="f85" y="f84"/>
                  </a:cxn>
                  <a:cxn ang="f42">
                    <a:pos x="f85" y="f86"/>
                  </a:cxn>
                  <a:cxn ang="f42">
                    <a:pos x="f83" y="f86"/>
                  </a:cxn>
                  <a:cxn ang="f42">
                    <a:pos x="f83" y="f84"/>
                  </a:cxn>
                </a:cxnLst>
                <a:rect l="f71" t="f74" r="f72" b="f73"/>
                <a:pathLst>
                  <a:path w="133" h="182">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close/>
                    <a:moveTo>
                      <a:pt x="f15" y="f16"/>
                    </a:moveTo>
                    <a:cubicBezTo>
                      <a:pt x="f17" y="f16"/>
                      <a:pt x="f17" y="f16"/>
                      <a:pt x="f17" y="f16"/>
                    </a:cubicBezTo>
                    <a:cubicBezTo>
                      <a:pt x="f17" y="f17"/>
                      <a:pt x="f17" y="f17"/>
                      <a:pt x="f17" y="f17"/>
                    </a:cubicBezTo>
                    <a:cubicBezTo>
                      <a:pt x="f15" y="f17"/>
                      <a:pt x="f15" y="f17"/>
                      <a:pt x="f15" y="f17"/>
                    </a:cubicBezTo>
                    <a:lnTo>
                      <a:pt x="f15" y="f16"/>
                    </a:lnTo>
                    <a:close/>
                  </a:path>
                </a:pathLst>
              </a:custGeom>
              <a:solidFill>
                <a:srgbClr val="282828"/>
              </a:solidFill>
              <a:ln cap="flat">
                <a:noFill/>
                <a:prstDash val="solid"/>
              </a:ln>
            </p:spPr>
            <p:txBody>
              <a:bodyPr vert="horz" wrap="square" lIns="179285" tIns="143428" rIns="179285" bIns="143428" anchor="t" anchorCtr="1" compatLnSpc="1">
                <a:noAutofit/>
              </a:bodyPr>
              <a:lstStyle/>
              <a:p>
                <a:pPr marL="0" marR="0" lvl="0" indent="0" algn="ctr" defTabSz="91409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a:ea typeface="Segoe UI" pitchFamily="34"/>
                  <a:cs typeface="Segoe UI" pitchFamily="34"/>
                </a:endParaRPr>
              </a:p>
            </p:txBody>
          </p:sp>
          <p:pic>
            <p:nvPicPr>
              <p:cNvPr id="169" name="Picture 271">
                <a:extLst>
                  <a:ext uri="{FF2B5EF4-FFF2-40B4-BE49-F238E27FC236}">
                    <a16:creationId xmlns:a16="http://schemas.microsoft.com/office/drawing/2014/main" id="{41CF5832-0080-4135-92A4-14EC74E56B76}"/>
                  </a:ext>
                </a:extLst>
              </p:cNvPr>
              <p:cNvPicPr>
                <a:picLocks noChangeAspect="1"/>
              </p:cNvPicPr>
              <p:nvPr/>
            </p:nvPicPr>
            <p:blipFill>
              <a:blip r:embed="rId9"/>
              <a:stretch>
                <a:fillRect/>
              </a:stretch>
            </p:blipFill>
            <p:spPr>
              <a:xfrm>
                <a:off x="7195130" y="4450659"/>
                <a:ext cx="263914" cy="323917"/>
              </a:xfrm>
              <a:prstGeom prst="rect">
                <a:avLst/>
              </a:prstGeom>
              <a:noFill/>
              <a:ln cap="flat">
                <a:noFill/>
              </a:ln>
            </p:spPr>
          </p:pic>
          <p:sp>
            <p:nvSpPr>
              <p:cNvPr id="170" name="Oval 272">
                <a:extLst>
                  <a:ext uri="{FF2B5EF4-FFF2-40B4-BE49-F238E27FC236}">
                    <a16:creationId xmlns:a16="http://schemas.microsoft.com/office/drawing/2014/main" id="{D4DF6B8F-E0C0-4A4B-92DC-4353474A0C29}"/>
                  </a:ext>
                </a:extLst>
              </p:cNvPr>
              <p:cNvSpPr/>
              <p:nvPr/>
            </p:nvSpPr>
            <p:spPr>
              <a:xfrm>
                <a:off x="7302855" y="4981934"/>
                <a:ext cx="48463" cy="484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179285" tIns="143428" rIns="179285" bIns="143428" anchor="t" anchorCtr="1" compatLnSpc="1">
                <a:noAutofit/>
              </a:bodyPr>
              <a:lstStyle/>
              <a:p>
                <a:pPr marL="0" marR="0" lvl="0" indent="0" algn="ctr" defTabSz="91409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grpSp>
      </p:grpSp>
      <p:grpSp>
        <p:nvGrpSpPr>
          <p:cNvPr id="174" name="Group 276">
            <a:extLst>
              <a:ext uri="{FF2B5EF4-FFF2-40B4-BE49-F238E27FC236}">
                <a16:creationId xmlns:a16="http://schemas.microsoft.com/office/drawing/2014/main" id="{2BDF982E-6C90-43FE-AFC1-AC21BD317C34}"/>
              </a:ext>
            </a:extLst>
          </p:cNvPr>
          <p:cNvGrpSpPr/>
          <p:nvPr/>
        </p:nvGrpSpPr>
        <p:grpSpPr>
          <a:xfrm>
            <a:off x="5780852" y="5308319"/>
            <a:ext cx="491459" cy="491459"/>
            <a:chOff x="4726112" y="4099383"/>
            <a:chExt cx="1143000" cy="1143000"/>
          </a:xfrm>
        </p:grpSpPr>
        <p:sp>
          <p:nvSpPr>
            <p:cNvPr id="175" name="Oval 277">
              <a:extLst>
                <a:ext uri="{FF2B5EF4-FFF2-40B4-BE49-F238E27FC236}">
                  <a16:creationId xmlns:a16="http://schemas.microsoft.com/office/drawing/2014/main" id="{63EF7B99-CF17-42EB-86BE-CC2225F68CD3}"/>
                </a:ext>
              </a:extLst>
            </p:cNvPr>
            <p:cNvSpPr/>
            <p:nvPr/>
          </p:nvSpPr>
          <p:spPr>
            <a:xfrm>
              <a:off x="4726112"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176" name="Group 278">
              <a:extLst>
                <a:ext uri="{FF2B5EF4-FFF2-40B4-BE49-F238E27FC236}">
                  <a16:creationId xmlns:a16="http://schemas.microsoft.com/office/drawing/2014/main" id="{46C54381-382D-40A1-A79E-65CE95E10E24}"/>
                </a:ext>
              </a:extLst>
            </p:cNvPr>
            <p:cNvGrpSpPr/>
            <p:nvPr/>
          </p:nvGrpSpPr>
          <p:grpSpPr>
            <a:xfrm>
              <a:off x="4869335" y="4375166"/>
              <a:ext cx="843378" cy="541269"/>
              <a:chOff x="4869335" y="4375166"/>
              <a:chExt cx="843378" cy="541269"/>
            </a:xfrm>
          </p:grpSpPr>
          <p:sp>
            <p:nvSpPr>
              <p:cNvPr id="177" name="Freeform 7">
                <a:extLst>
                  <a:ext uri="{FF2B5EF4-FFF2-40B4-BE49-F238E27FC236}">
                    <a16:creationId xmlns:a16="http://schemas.microsoft.com/office/drawing/2014/main" id="{A7115816-8364-45E5-9631-ADFB4F8BDC56}"/>
                  </a:ext>
                </a:extLst>
              </p:cNvPr>
              <p:cNvSpPr/>
              <p:nvPr/>
            </p:nvSpPr>
            <p:spPr>
              <a:xfrm>
                <a:off x="4955956" y="4389522"/>
                <a:ext cx="666396" cy="458717"/>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grpSp>
            <p:nvGrpSpPr>
              <p:cNvPr id="178" name="Group 280">
                <a:extLst>
                  <a:ext uri="{FF2B5EF4-FFF2-40B4-BE49-F238E27FC236}">
                    <a16:creationId xmlns:a16="http://schemas.microsoft.com/office/drawing/2014/main" id="{62314B08-5C34-4907-82FA-E2E966EFD660}"/>
                  </a:ext>
                </a:extLst>
              </p:cNvPr>
              <p:cNvGrpSpPr/>
              <p:nvPr/>
            </p:nvGrpSpPr>
            <p:grpSpPr>
              <a:xfrm>
                <a:off x="4869335" y="4375166"/>
                <a:ext cx="843378" cy="541269"/>
                <a:chOff x="4869335" y="4375166"/>
                <a:chExt cx="843378" cy="541269"/>
              </a:xfrm>
            </p:grpSpPr>
            <p:sp>
              <p:nvSpPr>
                <p:cNvPr id="179" name="Freeform 40">
                  <a:extLst>
                    <a:ext uri="{FF2B5EF4-FFF2-40B4-BE49-F238E27FC236}">
                      <a16:creationId xmlns:a16="http://schemas.microsoft.com/office/drawing/2014/main" id="{7E96E28F-7EB2-4327-8677-7171250A177E}"/>
                    </a:ext>
                  </a:extLst>
                </p:cNvPr>
                <p:cNvSpPr/>
                <p:nvPr/>
              </p:nvSpPr>
              <p:spPr>
                <a:xfrm flipH="1">
                  <a:off x="4869335" y="4375166"/>
                  <a:ext cx="843378" cy="541269"/>
                </a:xfrm>
                <a:custGeom>
                  <a:avLst/>
                  <a:gdLst>
                    <a:gd name="f0" fmla="val 10800000"/>
                    <a:gd name="f1" fmla="val 5400000"/>
                    <a:gd name="f2" fmla="val 180"/>
                    <a:gd name="f3" fmla="val w"/>
                    <a:gd name="f4" fmla="val h"/>
                    <a:gd name="f5" fmla="val 0"/>
                    <a:gd name="f6" fmla="val 4635324"/>
                    <a:gd name="f7" fmla="val 2974887"/>
                    <a:gd name="f8" fmla="val 2786728"/>
                    <a:gd name="f9" fmla="val 2813608"/>
                    <a:gd name="f10" fmla="val 2894248"/>
                    <a:gd name="f11" fmla="val 79463"/>
                    <a:gd name="f12" fmla="val 185413"/>
                    <a:gd name="f13" fmla="val 4449911"/>
                    <a:gd name="f14" fmla="val 4555862"/>
                    <a:gd name="f15" fmla="val 4005331"/>
                    <a:gd name="f16" fmla="val 205988"/>
                    <a:gd name="f17" fmla="val 2473188"/>
                    <a:gd name="f18" fmla="val 630009"/>
                    <a:gd name="f19" fmla="val 4115213"/>
                    <a:gd name="f20" fmla="val 520123"/>
                    <a:gd name="f21" fmla="val 449244"/>
                    <a:gd name="f22" fmla="val 391787"/>
                    <a:gd name="f23" fmla="val 57457"/>
                    <a:gd name="f24" fmla="val 128336"/>
                    <a:gd name="f25" fmla="val 2548645"/>
                    <a:gd name="f26" fmla="val 2619524"/>
                    <a:gd name="f27" fmla="val 2676981"/>
                    <a:gd name="f28" fmla="val 4186092"/>
                    <a:gd name="f29" fmla="val 4243549"/>
                    <a:gd name="f30" fmla="+- 0 0 -90"/>
                    <a:gd name="f31" fmla="*/ f3 1 4635324"/>
                    <a:gd name="f32" fmla="*/ f4 1 2974887"/>
                    <a:gd name="f33" fmla="val f5"/>
                    <a:gd name="f34" fmla="val f6"/>
                    <a:gd name="f35" fmla="val f7"/>
                    <a:gd name="f36" fmla="*/ f30 f0 1"/>
                    <a:gd name="f37" fmla="+- f35 0 f33"/>
                    <a:gd name="f38" fmla="+- f34 0 f33"/>
                    <a:gd name="f39" fmla="*/ f36 1 f2"/>
                    <a:gd name="f40" fmla="*/ f38 1 4635324"/>
                    <a:gd name="f41" fmla="*/ f37 1 2974887"/>
                    <a:gd name="f42" fmla="*/ 4635324 f38 1"/>
                    <a:gd name="f43" fmla="*/ 2786728 f37 1"/>
                    <a:gd name="f44" fmla="*/ 0 f38 1"/>
                    <a:gd name="f45" fmla="*/ 2813608 f37 1"/>
                    <a:gd name="f46" fmla="*/ 185413 f38 1"/>
                    <a:gd name="f47" fmla="*/ 2974887 f37 1"/>
                    <a:gd name="f48" fmla="*/ 4449911 f38 1"/>
                    <a:gd name="f49" fmla="*/ 4005331 f38 1"/>
                    <a:gd name="f50" fmla="*/ 205988 f37 1"/>
                    <a:gd name="f51" fmla="*/ 2473188 f37 1"/>
                    <a:gd name="f52" fmla="*/ 630009 f38 1"/>
                    <a:gd name="f53" fmla="*/ 4115213 f38 1"/>
                    <a:gd name="f54" fmla="*/ 0 f37 1"/>
                    <a:gd name="f55" fmla="*/ 520123 f38 1"/>
                    <a:gd name="f56" fmla="*/ 391787 f38 1"/>
                    <a:gd name="f57" fmla="*/ 128336 f37 1"/>
                    <a:gd name="f58" fmla="*/ 2548645 f37 1"/>
                    <a:gd name="f59" fmla="*/ 2676981 f37 1"/>
                    <a:gd name="f60" fmla="*/ 4243549 f38 1"/>
                    <a:gd name="f61" fmla="+- f39 0 f1"/>
                    <a:gd name="f62" fmla="*/ f42 1 4635324"/>
                    <a:gd name="f63" fmla="*/ f43 1 2974887"/>
                    <a:gd name="f64" fmla="*/ f44 1 4635324"/>
                    <a:gd name="f65" fmla="*/ f45 1 2974887"/>
                    <a:gd name="f66" fmla="*/ f46 1 4635324"/>
                    <a:gd name="f67" fmla="*/ f47 1 2974887"/>
                    <a:gd name="f68" fmla="*/ f48 1 4635324"/>
                    <a:gd name="f69" fmla="*/ f49 1 4635324"/>
                    <a:gd name="f70" fmla="*/ f50 1 2974887"/>
                    <a:gd name="f71" fmla="*/ f51 1 2974887"/>
                    <a:gd name="f72" fmla="*/ f52 1 4635324"/>
                    <a:gd name="f73" fmla="*/ f53 1 4635324"/>
                    <a:gd name="f74" fmla="*/ f54 1 2974887"/>
                    <a:gd name="f75" fmla="*/ f55 1 4635324"/>
                    <a:gd name="f76" fmla="*/ f56 1 4635324"/>
                    <a:gd name="f77" fmla="*/ f57 1 2974887"/>
                    <a:gd name="f78" fmla="*/ f58 1 2974887"/>
                    <a:gd name="f79" fmla="*/ f59 1 2974887"/>
                    <a:gd name="f80" fmla="*/ f60 1 4635324"/>
                    <a:gd name="f81" fmla="*/ f33 1 f40"/>
                    <a:gd name="f82" fmla="*/ f34 1 f40"/>
                    <a:gd name="f83" fmla="*/ f33 1 f41"/>
                    <a:gd name="f84" fmla="*/ f35 1 f41"/>
                    <a:gd name="f85" fmla="*/ f62 1 f40"/>
                    <a:gd name="f86" fmla="*/ f63 1 f41"/>
                    <a:gd name="f87" fmla="*/ f64 1 f40"/>
                    <a:gd name="f88" fmla="*/ f65 1 f41"/>
                    <a:gd name="f89" fmla="*/ f66 1 f40"/>
                    <a:gd name="f90" fmla="*/ f67 1 f41"/>
                    <a:gd name="f91" fmla="*/ f68 1 f40"/>
                    <a:gd name="f92" fmla="*/ f69 1 f40"/>
                    <a:gd name="f93" fmla="*/ f70 1 f41"/>
                    <a:gd name="f94" fmla="*/ f71 1 f41"/>
                    <a:gd name="f95" fmla="*/ f72 1 f40"/>
                    <a:gd name="f96" fmla="*/ f73 1 f40"/>
                    <a:gd name="f97" fmla="*/ f74 1 f41"/>
                    <a:gd name="f98" fmla="*/ f75 1 f40"/>
                    <a:gd name="f99" fmla="*/ f76 1 f40"/>
                    <a:gd name="f100" fmla="*/ f77 1 f41"/>
                    <a:gd name="f101" fmla="*/ f78 1 f41"/>
                    <a:gd name="f102" fmla="*/ f79 1 f41"/>
                    <a:gd name="f103" fmla="*/ f80 1 f40"/>
                    <a:gd name="f104" fmla="*/ f81 f31 1"/>
                    <a:gd name="f105" fmla="*/ f82 f31 1"/>
                    <a:gd name="f106" fmla="*/ f84 f32 1"/>
                    <a:gd name="f107" fmla="*/ f83 f32 1"/>
                    <a:gd name="f108" fmla="*/ f85 f31 1"/>
                    <a:gd name="f109" fmla="*/ f86 f32 1"/>
                    <a:gd name="f110" fmla="*/ f87 f31 1"/>
                    <a:gd name="f111" fmla="*/ f88 f32 1"/>
                    <a:gd name="f112" fmla="*/ f89 f31 1"/>
                    <a:gd name="f113" fmla="*/ f90 f32 1"/>
                    <a:gd name="f114" fmla="*/ f91 f31 1"/>
                    <a:gd name="f115" fmla="*/ f92 f31 1"/>
                    <a:gd name="f116" fmla="*/ f93 f32 1"/>
                    <a:gd name="f117" fmla="*/ f94 f32 1"/>
                    <a:gd name="f118" fmla="*/ f95 f31 1"/>
                    <a:gd name="f119" fmla="*/ f96 f31 1"/>
                    <a:gd name="f120" fmla="*/ f97 f32 1"/>
                    <a:gd name="f121" fmla="*/ f98 f31 1"/>
                    <a:gd name="f122" fmla="*/ f99 f31 1"/>
                    <a:gd name="f123" fmla="*/ f100 f32 1"/>
                    <a:gd name="f124" fmla="*/ f101 f32 1"/>
                    <a:gd name="f125" fmla="*/ f102 f32 1"/>
                    <a:gd name="f126" fmla="*/ f103 f31 1"/>
                  </a:gdLst>
                  <a:ahLst/>
                  <a:cxnLst>
                    <a:cxn ang="3cd4">
                      <a:pos x="hc" y="t"/>
                    </a:cxn>
                    <a:cxn ang="0">
                      <a:pos x="r" y="vc"/>
                    </a:cxn>
                    <a:cxn ang="cd4">
                      <a:pos x="hc" y="b"/>
                    </a:cxn>
                    <a:cxn ang="cd2">
                      <a:pos x="l" y="vc"/>
                    </a:cxn>
                    <a:cxn ang="f61">
                      <a:pos x="f108" y="f109"/>
                    </a:cxn>
                    <a:cxn ang="f61">
                      <a:pos x="f110" y="f109"/>
                    </a:cxn>
                    <a:cxn ang="f61">
                      <a:pos x="f110" y="f111"/>
                    </a:cxn>
                    <a:cxn ang="f61">
                      <a:pos x="f112" y="f113"/>
                    </a:cxn>
                    <a:cxn ang="f61">
                      <a:pos x="f114" y="f113"/>
                    </a:cxn>
                    <a:cxn ang="f61">
                      <a:pos x="f108" y="f111"/>
                    </a:cxn>
                    <a:cxn ang="f61">
                      <a:pos x="f108" y="f109"/>
                    </a:cxn>
                    <a:cxn ang="f61">
                      <a:pos x="f115" y="f116"/>
                    </a:cxn>
                    <a:cxn ang="f61">
                      <a:pos x="f115" y="f117"/>
                    </a:cxn>
                    <a:cxn ang="f61">
                      <a:pos x="f118" y="f117"/>
                    </a:cxn>
                    <a:cxn ang="f61">
                      <a:pos x="f118" y="f116"/>
                    </a:cxn>
                    <a:cxn ang="f61">
                      <a:pos x="f119" y="f120"/>
                    </a:cxn>
                    <a:cxn ang="f61">
                      <a:pos x="f121" y="f120"/>
                    </a:cxn>
                    <a:cxn ang="f61">
                      <a:pos x="f122" y="f123"/>
                    </a:cxn>
                    <a:cxn ang="f61">
                      <a:pos x="f122" y="f124"/>
                    </a:cxn>
                    <a:cxn ang="f61">
                      <a:pos x="f121" y="f125"/>
                    </a:cxn>
                    <a:cxn ang="f61">
                      <a:pos x="f119" y="f125"/>
                    </a:cxn>
                    <a:cxn ang="f61">
                      <a:pos x="f126" y="f124"/>
                    </a:cxn>
                    <a:cxn ang="f61">
                      <a:pos x="f126" y="f123"/>
                    </a:cxn>
                    <a:cxn ang="f61">
                      <a:pos x="f119" y="f120"/>
                    </a:cxn>
                  </a:cxnLst>
                  <a:rect l="f104" t="f107" r="f105" b="f106"/>
                  <a:pathLst>
                    <a:path w="4635324" h="2974887">
                      <a:moveTo>
                        <a:pt x="f6" y="f8"/>
                      </a:moveTo>
                      <a:lnTo>
                        <a:pt x="f5" y="f8"/>
                      </a:lnTo>
                      <a:cubicBezTo>
                        <a:pt x="f5" y="f9"/>
                        <a:pt x="f5" y="f9"/>
                        <a:pt x="f5" y="f9"/>
                      </a:cubicBezTo>
                      <a:cubicBezTo>
                        <a:pt x="f5" y="f10"/>
                        <a:pt x="f11" y="f7"/>
                        <a:pt x="f12" y="f7"/>
                      </a:cubicBezTo>
                      <a:cubicBezTo>
                        <a:pt x="f13" y="f7"/>
                        <a:pt x="f13" y="f7"/>
                        <a:pt x="f13" y="f7"/>
                      </a:cubicBezTo>
                      <a:cubicBezTo>
                        <a:pt x="f14" y="f7"/>
                        <a:pt x="f6" y="f10"/>
                        <a:pt x="f6" y="f9"/>
                      </a:cubicBezTo>
                      <a:cubicBezTo>
                        <a:pt x="f6" y="f8"/>
                        <a:pt x="f6" y="f8"/>
                        <a:pt x="f6" y="f8"/>
                      </a:cubicBezTo>
                      <a:close/>
                      <a:moveTo>
                        <a:pt x="f15" y="f16"/>
                      </a:moveTo>
                      <a:lnTo>
                        <a:pt x="f15" y="f17"/>
                      </a:lnTo>
                      <a:lnTo>
                        <a:pt x="f18" y="f17"/>
                      </a:lnTo>
                      <a:lnTo>
                        <a:pt x="f18" y="f16"/>
                      </a:lnTo>
                      <a:close/>
                      <a:moveTo>
                        <a:pt x="f19" y="f5"/>
                      </a:moveTo>
                      <a:lnTo>
                        <a:pt x="f20" y="f5"/>
                      </a:lnTo>
                      <a:cubicBezTo>
                        <a:pt x="f21" y="f5"/>
                        <a:pt x="f22" y="f23"/>
                        <a:pt x="f22" y="f24"/>
                      </a:cubicBezTo>
                      <a:lnTo>
                        <a:pt x="f22" y="f25"/>
                      </a:lnTo>
                      <a:cubicBezTo>
                        <a:pt x="f22" y="f26"/>
                        <a:pt x="f21" y="f27"/>
                        <a:pt x="f20" y="f27"/>
                      </a:cubicBezTo>
                      <a:lnTo>
                        <a:pt x="f19" y="f27"/>
                      </a:lnTo>
                      <a:cubicBezTo>
                        <a:pt x="f28" y="f27"/>
                        <a:pt x="f29" y="f26"/>
                        <a:pt x="f29" y="f25"/>
                      </a:cubicBezTo>
                      <a:lnTo>
                        <a:pt x="f29" y="f24"/>
                      </a:lnTo>
                      <a:cubicBezTo>
                        <a:pt x="f29" y="f23"/>
                        <a:pt x="f28" y="f5"/>
                        <a:pt x="f19" y="f5"/>
                      </a:cubicBezTo>
                      <a:close/>
                    </a:path>
                  </a:pathLst>
                </a:custGeom>
                <a:solidFill>
                  <a:srgbClr val="353535"/>
                </a:solidFill>
                <a:ln cap="flat">
                  <a:noFill/>
                  <a:prstDash val="solid"/>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0" name="Freeform 512">
                  <a:extLst>
                    <a:ext uri="{FF2B5EF4-FFF2-40B4-BE49-F238E27FC236}">
                      <a16:creationId xmlns:a16="http://schemas.microsoft.com/office/drawing/2014/main" id="{FA2ADE66-BBFA-48E0-9685-0BE8DF0361B6}"/>
                    </a:ext>
                  </a:extLst>
                </p:cNvPr>
                <p:cNvSpPr/>
                <p:nvPr/>
              </p:nvSpPr>
              <p:spPr>
                <a:xfrm>
                  <a:off x="5170291" y="4498628"/>
                  <a:ext cx="241483" cy="240496"/>
                </a:xfrm>
                <a:custGeom>
                  <a:avLst/>
                  <a:gdLst>
                    <a:gd name="f0" fmla="val 10800000"/>
                    <a:gd name="f1" fmla="val 5400000"/>
                    <a:gd name="f2" fmla="val 180"/>
                    <a:gd name="f3" fmla="val w"/>
                    <a:gd name="f4" fmla="val h"/>
                    <a:gd name="f5" fmla="val 0"/>
                    <a:gd name="f6" fmla="val 246"/>
                    <a:gd name="f7" fmla="val 245"/>
                    <a:gd name="f8" fmla="val 112"/>
                    <a:gd name="f9" fmla="val 19"/>
                    <a:gd name="f10" fmla="val 116"/>
                    <a:gd name="f11" fmla="val 102"/>
                    <a:gd name="f12" fmla="val 34"/>
                    <a:gd name="f13" fmla="val 126"/>
                    <a:gd name="f14" fmla="val 211"/>
                    <a:gd name="f15" fmla="val 226"/>
                    <a:gd name="f16" fmla="+- 0 0 -90"/>
                    <a:gd name="f17" fmla="*/ f3 1 246"/>
                    <a:gd name="f18" fmla="*/ f4 1 245"/>
                    <a:gd name="f19" fmla="val f5"/>
                    <a:gd name="f20" fmla="val f6"/>
                    <a:gd name="f21" fmla="val f7"/>
                    <a:gd name="f22" fmla="*/ f16 f0 1"/>
                    <a:gd name="f23" fmla="+- f21 0 f19"/>
                    <a:gd name="f24" fmla="+- f20 0 f19"/>
                    <a:gd name="f25" fmla="*/ f22 1 f2"/>
                    <a:gd name="f26" fmla="*/ f24 1 246"/>
                    <a:gd name="f27" fmla="*/ f23 1 245"/>
                    <a:gd name="f28" fmla="*/ 112 f24 1"/>
                    <a:gd name="f29" fmla="*/ 19 f23 1"/>
                    <a:gd name="f30" fmla="*/ 246 f24 1"/>
                    <a:gd name="f31" fmla="*/ 0 f23 1"/>
                    <a:gd name="f32" fmla="*/ 116 f23 1"/>
                    <a:gd name="f33" fmla="*/ 102 f24 1"/>
                    <a:gd name="f34" fmla="*/ 0 f24 1"/>
                    <a:gd name="f35" fmla="*/ 34 f23 1"/>
                    <a:gd name="f36" fmla="*/ 126 f23 1"/>
                    <a:gd name="f37" fmla="*/ 211 f23 1"/>
                    <a:gd name="f38" fmla="*/ 226 f23 1"/>
                    <a:gd name="f39" fmla="*/ 245 f23 1"/>
                    <a:gd name="f40" fmla="+- f25 0 f1"/>
                    <a:gd name="f41" fmla="*/ f28 1 246"/>
                    <a:gd name="f42" fmla="*/ f29 1 245"/>
                    <a:gd name="f43" fmla="*/ f30 1 246"/>
                    <a:gd name="f44" fmla="*/ f31 1 245"/>
                    <a:gd name="f45" fmla="*/ f32 1 245"/>
                    <a:gd name="f46" fmla="*/ f33 1 246"/>
                    <a:gd name="f47" fmla="*/ f34 1 246"/>
                    <a:gd name="f48" fmla="*/ f35 1 245"/>
                    <a:gd name="f49" fmla="*/ f36 1 245"/>
                    <a:gd name="f50" fmla="*/ f37 1 245"/>
                    <a:gd name="f51" fmla="*/ f38 1 245"/>
                    <a:gd name="f52" fmla="*/ f39 1 245"/>
                    <a:gd name="f53" fmla="*/ 0 1 f26"/>
                    <a:gd name="f54" fmla="*/ f20 1 f26"/>
                    <a:gd name="f55" fmla="*/ 0 1 f27"/>
                    <a:gd name="f56" fmla="*/ f21 1 f27"/>
                    <a:gd name="f57" fmla="*/ f41 1 f26"/>
                    <a:gd name="f58" fmla="*/ f42 1 f27"/>
                    <a:gd name="f59" fmla="*/ f43 1 f26"/>
                    <a:gd name="f60" fmla="*/ f44 1 f27"/>
                    <a:gd name="f61" fmla="*/ f45 1 f27"/>
                    <a:gd name="f62" fmla="*/ f46 1 f26"/>
                    <a:gd name="f63" fmla="*/ f47 1 f26"/>
                    <a:gd name="f64" fmla="*/ f48 1 f27"/>
                    <a:gd name="f65" fmla="*/ f49 1 f27"/>
                    <a:gd name="f66" fmla="*/ f50 1 f27"/>
                    <a:gd name="f67" fmla="*/ f51 1 f27"/>
                    <a:gd name="f68" fmla="*/ f52 1 f27"/>
                    <a:gd name="f69" fmla="*/ f53 f17 1"/>
                    <a:gd name="f70" fmla="*/ f54 f17 1"/>
                    <a:gd name="f71" fmla="*/ f56 f18 1"/>
                    <a:gd name="f72" fmla="*/ f55 f18 1"/>
                    <a:gd name="f73" fmla="*/ f57 f17 1"/>
                    <a:gd name="f74" fmla="*/ f58 f18 1"/>
                    <a:gd name="f75" fmla="*/ f59 f17 1"/>
                    <a:gd name="f76" fmla="*/ f60 f18 1"/>
                    <a:gd name="f77" fmla="*/ f61 f18 1"/>
                    <a:gd name="f78" fmla="*/ f62 f17 1"/>
                    <a:gd name="f79" fmla="*/ f63 f17 1"/>
                    <a:gd name="f80" fmla="*/ f64 f18 1"/>
                    <a:gd name="f81" fmla="*/ f65 f18 1"/>
                    <a:gd name="f82" fmla="*/ f66 f18 1"/>
                    <a:gd name="f83" fmla="*/ f67 f18 1"/>
                    <a:gd name="f84" fmla="*/ f68 f18 1"/>
                  </a:gdLst>
                  <a:ahLst/>
                  <a:cxnLst>
                    <a:cxn ang="3cd4">
                      <a:pos x="hc" y="t"/>
                    </a:cxn>
                    <a:cxn ang="0">
                      <a:pos x="r" y="vc"/>
                    </a:cxn>
                    <a:cxn ang="cd4">
                      <a:pos x="hc" y="b"/>
                    </a:cxn>
                    <a:cxn ang="cd2">
                      <a:pos x="l" y="vc"/>
                    </a:cxn>
                    <a:cxn ang="f40">
                      <a:pos x="f73" y="f74"/>
                    </a:cxn>
                    <a:cxn ang="f40">
                      <a:pos x="f75" y="f76"/>
                    </a:cxn>
                    <a:cxn ang="f40">
                      <a:pos x="f75" y="f77"/>
                    </a:cxn>
                    <a:cxn ang="f40">
                      <a:pos x="f73" y="f77"/>
                    </a:cxn>
                    <a:cxn ang="f40">
                      <a:pos x="f73" y="f74"/>
                    </a:cxn>
                    <a:cxn ang="f40">
                      <a:pos x="f78" y="f77"/>
                    </a:cxn>
                    <a:cxn ang="f40">
                      <a:pos x="f78" y="f74"/>
                    </a:cxn>
                    <a:cxn ang="f40">
                      <a:pos x="f79" y="f80"/>
                    </a:cxn>
                    <a:cxn ang="f40">
                      <a:pos x="f79" y="f77"/>
                    </a:cxn>
                    <a:cxn ang="f40">
                      <a:pos x="f78" y="f77"/>
                    </a:cxn>
                    <a:cxn ang="f40">
                      <a:pos x="f78" y="f81"/>
                    </a:cxn>
                    <a:cxn ang="f40">
                      <a:pos x="f79" y="f81"/>
                    </a:cxn>
                    <a:cxn ang="f40">
                      <a:pos x="f79" y="f82"/>
                    </a:cxn>
                    <a:cxn ang="f40">
                      <a:pos x="f78" y="f83"/>
                    </a:cxn>
                    <a:cxn ang="f40">
                      <a:pos x="f78" y="f81"/>
                    </a:cxn>
                    <a:cxn ang="f40">
                      <a:pos x="f73" y="f81"/>
                    </a:cxn>
                    <a:cxn ang="f40">
                      <a:pos x="f73" y="f83"/>
                    </a:cxn>
                    <a:cxn ang="f40">
                      <a:pos x="f75" y="f84"/>
                    </a:cxn>
                    <a:cxn ang="f40">
                      <a:pos x="f75" y="f81"/>
                    </a:cxn>
                    <a:cxn ang="f40">
                      <a:pos x="f73" y="f81"/>
                    </a:cxn>
                  </a:cxnLst>
                  <a:rect l="f69" t="f72" r="f70" b="f71"/>
                  <a:pathLst>
                    <a:path w="246" h="245">
                      <a:moveTo>
                        <a:pt x="f8" y="f9"/>
                      </a:moveTo>
                      <a:lnTo>
                        <a:pt x="f6" y="f5"/>
                      </a:lnTo>
                      <a:lnTo>
                        <a:pt x="f6" y="f10"/>
                      </a:lnTo>
                      <a:lnTo>
                        <a:pt x="f8" y="f10"/>
                      </a:lnTo>
                      <a:lnTo>
                        <a:pt x="f8" y="f9"/>
                      </a:lnTo>
                      <a:close/>
                      <a:moveTo>
                        <a:pt x="f11" y="f10"/>
                      </a:moveTo>
                      <a:lnTo>
                        <a:pt x="f11" y="f9"/>
                      </a:lnTo>
                      <a:lnTo>
                        <a:pt x="f5" y="f12"/>
                      </a:lnTo>
                      <a:lnTo>
                        <a:pt x="f5" y="f10"/>
                      </a:lnTo>
                      <a:lnTo>
                        <a:pt x="f11" y="f10"/>
                      </a:lnTo>
                      <a:close/>
                      <a:moveTo>
                        <a:pt x="f11" y="f13"/>
                      </a:moveTo>
                      <a:lnTo>
                        <a:pt x="f5" y="f13"/>
                      </a:lnTo>
                      <a:lnTo>
                        <a:pt x="f5" y="f14"/>
                      </a:lnTo>
                      <a:lnTo>
                        <a:pt x="f11" y="f15"/>
                      </a:lnTo>
                      <a:lnTo>
                        <a:pt x="f11" y="f13"/>
                      </a:lnTo>
                      <a:close/>
                      <a:moveTo>
                        <a:pt x="f8" y="f13"/>
                      </a:moveTo>
                      <a:lnTo>
                        <a:pt x="f8" y="f15"/>
                      </a:lnTo>
                      <a:lnTo>
                        <a:pt x="f6" y="f7"/>
                      </a:lnTo>
                      <a:lnTo>
                        <a:pt x="f6" y="f13"/>
                      </a:lnTo>
                      <a:lnTo>
                        <a:pt x="f8" y="f13"/>
                      </a:lnTo>
                      <a:close/>
                    </a:path>
                  </a:pathLst>
                </a:custGeom>
                <a:solidFill>
                  <a:srgbClr val="A7A9AC"/>
                </a:solidFill>
                <a:ln cap="flat">
                  <a:noFill/>
                  <a:prstDash val="solid"/>
                </a:ln>
              </p:spPr>
              <p:txBody>
                <a:bodyPr vert="horz" wrap="square" lIns="89642" tIns="44821" rIns="89642" bIns="44821" anchor="t" anchorCtr="0" compatLnSpc="1">
                  <a:noAutofit/>
                </a:bodyPr>
                <a:lstStyle/>
                <a:p>
                  <a:pPr marL="0" marR="0" lvl="0" indent="0" algn="l" defTabSz="89638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81" name="Group 8">
            <a:extLst>
              <a:ext uri="{FF2B5EF4-FFF2-40B4-BE49-F238E27FC236}">
                <a16:creationId xmlns:a16="http://schemas.microsoft.com/office/drawing/2014/main" id="{CD994F84-CC80-46A7-8298-49512C6670DB}"/>
              </a:ext>
            </a:extLst>
          </p:cNvPr>
          <p:cNvGrpSpPr/>
          <p:nvPr/>
        </p:nvGrpSpPr>
        <p:grpSpPr>
          <a:xfrm>
            <a:off x="9186713" y="3235061"/>
            <a:ext cx="491459" cy="491459"/>
            <a:chOff x="8785061" y="2988615"/>
            <a:chExt cx="1143000" cy="1143000"/>
          </a:xfrm>
        </p:grpSpPr>
        <p:grpSp>
          <p:nvGrpSpPr>
            <p:cNvPr id="182" name="Group 298">
              <a:extLst>
                <a:ext uri="{FF2B5EF4-FFF2-40B4-BE49-F238E27FC236}">
                  <a16:creationId xmlns:a16="http://schemas.microsoft.com/office/drawing/2014/main" id="{C46F8FB5-EAA4-453B-94B5-F84D3DDF9757}"/>
                </a:ext>
              </a:extLst>
            </p:cNvPr>
            <p:cNvGrpSpPr/>
            <p:nvPr/>
          </p:nvGrpSpPr>
          <p:grpSpPr>
            <a:xfrm>
              <a:off x="8785061" y="2988615"/>
              <a:ext cx="1143000" cy="1143000"/>
              <a:chOff x="8785061" y="2988615"/>
              <a:chExt cx="1143000" cy="1143000"/>
            </a:xfrm>
          </p:grpSpPr>
          <p:sp>
            <p:nvSpPr>
              <p:cNvPr id="184" name="Oval 299">
                <a:extLst>
                  <a:ext uri="{FF2B5EF4-FFF2-40B4-BE49-F238E27FC236}">
                    <a16:creationId xmlns:a16="http://schemas.microsoft.com/office/drawing/2014/main" id="{4DE22CBC-452C-4A91-8516-1211DE88D59F}"/>
                  </a:ext>
                </a:extLst>
              </p:cNvPr>
              <p:cNvSpPr/>
              <p:nvPr/>
            </p:nvSpPr>
            <p:spPr>
              <a:xfrm>
                <a:off x="8785061" y="298861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185" name="Freeform 7">
                <a:extLst>
                  <a:ext uri="{FF2B5EF4-FFF2-40B4-BE49-F238E27FC236}">
                    <a16:creationId xmlns:a16="http://schemas.microsoft.com/office/drawing/2014/main" id="{8F6C8845-2551-4168-8E2D-7503C9912360}"/>
                  </a:ext>
                </a:extLst>
              </p:cNvPr>
              <p:cNvSpPr/>
              <p:nvPr/>
            </p:nvSpPr>
            <p:spPr>
              <a:xfrm>
                <a:off x="8958596" y="3309268"/>
                <a:ext cx="795948" cy="458717"/>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grpSp>
        <p:pic>
          <p:nvPicPr>
            <p:cNvPr id="183" name="Picture 5">
              <a:extLst>
                <a:ext uri="{FF2B5EF4-FFF2-40B4-BE49-F238E27FC236}">
                  <a16:creationId xmlns:a16="http://schemas.microsoft.com/office/drawing/2014/main" id="{69D2D5F8-4F61-4BB6-983D-54CCA58F5D37}"/>
                </a:ext>
              </a:extLst>
            </p:cNvPr>
            <p:cNvPicPr>
              <a:picLocks noChangeAspect="1"/>
            </p:cNvPicPr>
            <p:nvPr/>
          </p:nvPicPr>
          <p:blipFill>
            <a:blip r:embed="rId10"/>
            <a:stretch>
              <a:fillRect/>
            </a:stretch>
          </p:blipFill>
          <p:spPr>
            <a:xfrm>
              <a:off x="8931959" y="3309268"/>
              <a:ext cx="849212" cy="553422"/>
            </a:xfrm>
            <a:prstGeom prst="rect">
              <a:avLst/>
            </a:prstGeom>
            <a:noFill/>
            <a:ln cap="flat">
              <a:noFill/>
            </a:ln>
          </p:spPr>
        </p:pic>
      </p:grpSp>
      <p:grpSp>
        <p:nvGrpSpPr>
          <p:cNvPr id="186" name="Group 7">
            <a:extLst>
              <a:ext uri="{FF2B5EF4-FFF2-40B4-BE49-F238E27FC236}">
                <a16:creationId xmlns:a16="http://schemas.microsoft.com/office/drawing/2014/main" id="{E5723BB0-8F22-4842-99A5-EA7129F8AAFD}"/>
              </a:ext>
            </a:extLst>
          </p:cNvPr>
          <p:cNvGrpSpPr/>
          <p:nvPr/>
        </p:nvGrpSpPr>
        <p:grpSpPr>
          <a:xfrm>
            <a:off x="2357040" y="2393630"/>
            <a:ext cx="491459" cy="491459"/>
            <a:chOff x="2696647" y="3621426"/>
            <a:chExt cx="1143000" cy="1143000"/>
          </a:xfrm>
        </p:grpSpPr>
        <p:sp>
          <p:nvSpPr>
            <p:cNvPr id="187" name="Oval 284">
              <a:extLst>
                <a:ext uri="{FF2B5EF4-FFF2-40B4-BE49-F238E27FC236}">
                  <a16:creationId xmlns:a16="http://schemas.microsoft.com/office/drawing/2014/main" id="{E0B98E3D-35F1-4F40-A5CE-6A50BF2DC772}"/>
                </a:ext>
              </a:extLst>
            </p:cNvPr>
            <p:cNvSpPr/>
            <p:nvPr/>
          </p:nvSpPr>
          <p:spPr>
            <a:xfrm>
              <a:off x="2696647" y="3621426"/>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188" name="Picture 6">
              <a:extLst>
                <a:ext uri="{FF2B5EF4-FFF2-40B4-BE49-F238E27FC236}">
                  <a16:creationId xmlns:a16="http://schemas.microsoft.com/office/drawing/2014/main" id="{2369883A-C9A0-4834-9A0E-351603691A22}"/>
                </a:ext>
              </a:extLst>
            </p:cNvPr>
            <p:cNvPicPr>
              <a:picLocks noChangeAspect="1"/>
            </p:cNvPicPr>
            <p:nvPr/>
          </p:nvPicPr>
          <p:blipFill>
            <a:blip r:embed="rId11"/>
            <a:stretch>
              <a:fillRect/>
            </a:stretch>
          </p:blipFill>
          <p:spPr>
            <a:xfrm>
              <a:off x="3121597" y="3834618"/>
              <a:ext cx="289873" cy="717602"/>
            </a:xfrm>
            <a:prstGeom prst="rect">
              <a:avLst/>
            </a:prstGeom>
            <a:noFill/>
            <a:ln cap="flat">
              <a:noFill/>
            </a:ln>
          </p:spPr>
        </p:pic>
      </p:grpSp>
      <p:grpSp>
        <p:nvGrpSpPr>
          <p:cNvPr id="143" name="Group 245">
            <a:extLst>
              <a:ext uri="{FF2B5EF4-FFF2-40B4-BE49-F238E27FC236}">
                <a16:creationId xmlns:a16="http://schemas.microsoft.com/office/drawing/2014/main" id="{B9786DB7-75CD-4859-AE95-486A2CCE6964}"/>
              </a:ext>
            </a:extLst>
          </p:cNvPr>
          <p:cNvGrpSpPr/>
          <p:nvPr/>
        </p:nvGrpSpPr>
        <p:grpSpPr>
          <a:xfrm>
            <a:off x="5889466" y="818954"/>
            <a:ext cx="491459" cy="491459"/>
            <a:chOff x="5740850" y="1896602"/>
            <a:chExt cx="1143000" cy="1143000"/>
          </a:xfrm>
        </p:grpSpPr>
        <p:sp>
          <p:nvSpPr>
            <p:cNvPr id="144" name="Oval 246">
              <a:extLst>
                <a:ext uri="{FF2B5EF4-FFF2-40B4-BE49-F238E27FC236}">
                  <a16:creationId xmlns:a16="http://schemas.microsoft.com/office/drawing/2014/main" id="{240EDEDB-03CB-4E7F-B1B0-CBEDC5835B3E}"/>
                </a:ext>
              </a:extLst>
            </p:cNvPr>
            <p:cNvSpPr/>
            <p:nvPr/>
          </p:nvSpPr>
          <p:spPr>
            <a:xfrm>
              <a:off x="5740850" y="189660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145" name="Group 247">
              <a:extLst>
                <a:ext uri="{FF2B5EF4-FFF2-40B4-BE49-F238E27FC236}">
                  <a16:creationId xmlns:a16="http://schemas.microsoft.com/office/drawing/2014/main" id="{5506CCF4-17D8-48E5-936B-9038E02E1D6E}"/>
                </a:ext>
              </a:extLst>
            </p:cNvPr>
            <p:cNvGrpSpPr/>
            <p:nvPr/>
          </p:nvGrpSpPr>
          <p:grpSpPr>
            <a:xfrm>
              <a:off x="6103007" y="2094844"/>
              <a:ext cx="418731" cy="746516"/>
              <a:chOff x="6103007" y="2094844"/>
              <a:chExt cx="418731" cy="746516"/>
            </a:xfrm>
          </p:grpSpPr>
          <p:grpSp>
            <p:nvGrpSpPr>
              <p:cNvPr id="146" name="Group 248">
                <a:extLst>
                  <a:ext uri="{FF2B5EF4-FFF2-40B4-BE49-F238E27FC236}">
                    <a16:creationId xmlns:a16="http://schemas.microsoft.com/office/drawing/2014/main" id="{7CAE9409-7730-49A0-A405-ECA26716337C}"/>
                  </a:ext>
                </a:extLst>
              </p:cNvPr>
              <p:cNvGrpSpPr/>
              <p:nvPr/>
            </p:nvGrpSpPr>
            <p:grpSpPr>
              <a:xfrm>
                <a:off x="6128948" y="2156548"/>
                <a:ext cx="366811" cy="675229"/>
                <a:chOff x="6128948" y="2156548"/>
                <a:chExt cx="366811" cy="675229"/>
              </a:xfrm>
            </p:grpSpPr>
            <p:sp>
              <p:nvSpPr>
                <p:cNvPr id="149" name="Rectangle 11">
                  <a:extLst>
                    <a:ext uri="{FF2B5EF4-FFF2-40B4-BE49-F238E27FC236}">
                      <a16:creationId xmlns:a16="http://schemas.microsoft.com/office/drawing/2014/main" id="{FE8B33EB-7BDE-4396-BC70-C12D2969E558}"/>
                    </a:ext>
                  </a:extLst>
                </p:cNvPr>
                <p:cNvSpPr/>
                <p:nvPr/>
              </p:nvSpPr>
              <p:spPr>
                <a:xfrm>
                  <a:off x="6128948" y="2167777"/>
                  <a:ext cx="366811" cy="664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50" name="Rectangle 12">
                  <a:extLst>
                    <a:ext uri="{FF2B5EF4-FFF2-40B4-BE49-F238E27FC236}">
                      <a16:creationId xmlns:a16="http://schemas.microsoft.com/office/drawing/2014/main" id="{B172CA53-5080-4D2A-A868-D677F303BCA0}"/>
                    </a:ext>
                  </a:extLst>
                </p:cNvPr>
                <p:cNvSpPr/>
                <p:nvPr/>
              </p:nvSpPr>
              <p:spPr>
                <a:xfrm>
                  <a:off x="6128948" y="2156548"/>
                  <a:ext cx="366811" cy="585508"/>
                </a:xfrm>
                <a:prstGeom prst="rect">
                  <a:avLst/>
                </a:prstGeom>
                <a:no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51" name="Freeform 17">
                  <a:extLst>
                    <a:ext uri="{FF2B5EF4-FFF2-40B4-BE49-F238E27FC236}">
                      <a16:creationId xmlns:a16="http://schemas.microsoft.com/office/drawing/2014/main" id="{425379D8-9B2F-4E29-9CA9-A20302D2FAF7}"/>
                    </a:ext>
                  </a:extLst>
                </p:cNvPr>
                <p:cNvSpPr/>
                <p:nvPr/>
              </p:nvSpPr>
              <p:spPr>
                <a:xfrm>
                  <a:off x="6128948" y="2156548"/>
                  <a:ext cx="215889" cy="585508"/>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grpSp>
          <p:sp>
            <p:nvSpPr>
              <p:cNvPr id="147" name="Freeform 464">
                <a:extLst>
                  <a:ext uri="{FF2B5EF4-FFF2-40B4-BE49-F238E27FC236}">
                    <a16:creationId xmlns:a16="http://schemas.microsoft.com/office/drawing/2014/main" id="{D2AA42A9-C695-40F4-AD7A-599605A3480A}"/>
                  </a:ext>
                </a:extLst>
              </p:cNvPr>
              <p:cNvSpPr/>
              <p:nvPr/>
            </p:nvSpPr>
            <p:spPr>
              <a:xfrm>
                <a:off x="6103007" y="2094844"/>
                <a:ext cx="418731" cy="746516"/>
              </a:xfrm>
              <a:custGeom>
                <a:avLst/>
                <a:gdLst>
                  <a:gd name="f0" fmla="val 10800000"/>
                  <a:gd name="f1" fmla="val 5400000"/>
                  <a:gd name="f2" fmla="val 180"/>
                  <a:gd name="f3" fmla="val w"/>
                  <a:gd name="f4" fmla="val h"/>
                  <a:gd name="f5" fmla="val 0"/>
                  <a:gd name="f6" fmla="val 869066"/>
                  <a:gd name="f7" fmla="val 1549372"/>
                  <a:gd name="f8" fmla="val 434533"/>
                  <a:gd name="f9" fmla="val 1384058"/>
                  <a:gd name="f10" fmla="val 399182"/>
                  <a:gd name="f11" fmla="val 370525"/>
                  <a:gd name="f12" fmla="val 1412715"/>
                  <a:gd name="f13" fmla="val 1448066"/>
                  <a:gd name="f14" fmla="val 1483417"/>
                  <a:gd name="f15" fmla="val 1512074"/>
                  <a:gd name="f16" fmla="val 469884"/>
                  <a:gd name="f17" fmla="val 498541"/>
                  <a:gd name="f18" fmla="val 81603"/>
                  <a:gd name="f19" fmla="val 251558"/>
                  <a:gd name="f20" fmla="val 1343379"/>
                  <a:gd name="f21" fmla="val 787464"/>
                  <a:gd name="f22" fmla="val 144847"/>
                  <a:gd name="f23" fmla="val 724219"/>
                  <a:gd name="f24" fmla="val 804216"/>
                  <a:gd name="f25" fmla="val 64850"/>
                  <a:gd name="f26" fmla="val 1404525"/>
                  <a:gd name="f27" fmla="val 1484522"/>
                  <a:gd name="f28" fmla="+- 0 0 -90"/>
                  <a:gd name="f29" fmla="*/ f3 1 869066"/>
                  <a:gd name="f30" fmla="*/ f4 1 1549372"/>
                  <a:gd name="f31" fmla="val f5"/>
                  <a:gd name="f32" fmla="val f6"/>
                  <a:gd name="f33" fmla="val f7"/>
                  <a:gd name="f34" fmla="*/ f28 f0 1"/>
                  <a:gd name="f35" fmla="+- f33 0 f31"/>
                  <a:gd name="f36" fmla="+- f32 0 f31"/>
                  <a:gd name="f37" fmla="*/ f34 1 f2"/>
                  <a:gd name="f38" fmla="*/ f36 1 869066"/>
                  <a:gd name="f39" fmla="*/ f35 1 1549372"/>
                  <a:gd name="f40" fmla="*/ 434533 f36 1"/>
                  <a:gd name="f41" fmla="*/ 1384058 f35 1"/>
                  <a:gd name="f42" fmla="*/ 370525 f36 1"/>
                  <a:gd name="f43" fmla="*/ 1448066 f35 1"/>
                  <a:gd name="f44" fmla="*/ 1512074 f35 1"/>
                  <a:gd name="f45" fmla="*/ 498541 f36 1"/>
                  <a:gd name="f46" fmla="*/ 81603 f36 1"/>
                  <a:gd name="f47" fmla="*/ 251558 f35 1"/>
                  <a:gd name="f48" fmla="*/ 1343379 f35 1"/>
                  <a:gd name="f49" fmla="*/ 787464 f36 1"/>
                  <a:gd name="f50" fmla="*/ 144847 f36 1"/>
                  <a:gd name="f51" fmla="*/ 0 f35 1"/>
                  <a:gd name="f52" fmla="*/ 724219 f36 1"/>
                  <a:gd name="f53" fmla="*/ 869066 f36 1"/>
                  <a:gd name="f54" fmla="*/ 144847 f35 1"/>
                  <a:gd name="f55" fmla="*/ 1404525 f35 1"/>
                  <a:gd name="f56" fmla="*/ 1549372 f35 1"/>
                  <a:gd name="f57" fmla="*/ 0 f36 1"/>
                  <a:gd name="f58" fmla="+- f37 0 f1"/>
                  <a:gd name="f59" fmla="*/ f40 1 869066"/>
                  <a:gd name="f60" fmla="*/ f41 1 1549372"/>
                  <a:gd name="f61" fmla="*/ f42 1 869066"/>
                  <a:gd name="f62" fmla="*/ f43 1 1549372"/>
                  <a:gd name="f63" fmla="*/ f44 1 1549372"/>
                  <a:gd name="f64" fmla="*/ f45 1 869066"/>
                  <a:gd name="f65" fmla="*/ f46 1 869066"/>
                  <a:gd name="f66" fmla="*/ f47 1 1549372"/>
                  <a:gd name="f67" fmla="*/ f48 1 1549372"/>
                  <a:gd name="f68" fmla="*/ f49 1 869066"/>
                  <a:gd name="f69" fmla="*/ f50 1 869066"/>
                  <a:gd name="f70" fmla="*/ f51 1 1549372"/>
                  <a:gd name="f71" fmla="*/ f52 1 869066"/>
                  <a:gd name="f72" fmla="*/ f53 1 869066"/>
                  <a:gd name="f73" fmla="*/ f54 1 1549372"/>
                  <a:gd name="f74" fmla="*/ f55 1 1549372"/>
                  <a:gd name="f75" fmla="*/ f56 1 1549372"/>
                  <a:gd name="f76" fmla="*/ f57 1 869066"/>
                  <a:gd name="f77" fmla="*/ f31 1 f38"/>
                  <a:gd name="f78" fmla="*/ f32 1 f38"/>
                  <a:gd name="f79" fmla="*/ f31 1 f39"/>
                  <a:gd name="f80" fmla="*/ f33 1 f39"/>
                  <a:gd name="f81" fmla="*/ f59 1 f38"/>
                  <a:gd name="f82" fmla="*/ f60 1 f39"/>
                  <a:gd name="f83" fmla="*/ f61 1 f38"/>
                  <a:gd name="f84" fmla="*/ f62 1 f39"/>
                  <a:gd name="f85" fmla="*/ f63 1 f39"/>
                  <a:gd name="f86" fmla="*/ f64 1 f38"/>
                  <a:gd name="f87" fmla="*/ f65 1 f38"/>
                  <a:gd name="f88" fmla="*/ f66 1 f39"/>
                  <a:gd name="f89" fmla="*/ f67 1 f39"/>
                  <a:gd name="f90" fmla="*/ f68 1 f38"/>
                  <a:gd name="f91" fmla="*/ f69 1 f38"/>
                  <a:gd name="f92" fmla="*/ f70 1 f39"/>
                  <a:gd name="f93" fmla="*/ f71 1 f38"/>
                  <a:gd name="f94" fmla="*/ f72 1 f38"/>
                  <a:gd name="f95" fmla="*/ f73 1 f39"/>
                  <a:gd name="f96" fmla="*/ f74 1 f39"/>
                  <a:gd name="f97" fmla="*/ f75 1 f39"/>
                  <a:gd name="f98" fmla="*/ f76 1 f38"/>
                  <a:gd name="f99" fmla="*/ f77 f29 1"/>
                  <a:gd name="f100" fmla="*/ f78 f29 1"/>
                  <a:gd name="f101" fmla="*/ f80 f30 1"/>
                  <a:gd name="f102" fmla="*/ f79 f30 1"/>
                  <a:gd name="f103" fmla="*/ f81 f29 1"/>
                  <a:gd name="f104" fmla="*/ f82 f30 1"/>
                  <a:gd name="f105" fmla="*/ f83 f29 1"/>
                  <a:gd name="f106" fmla="*/ f84 f30 1"/>
                  <a:gd name="f107" fmla="*/ f85 f30 1"/>
                  <a:gd name="f108" fmla="*/ f86 f29 1"/>
                  <a:gd name="f109" fmla="*/ f87 f29 1"/>
                  <a:gd name="f110" fmla="*/ f88 f30 1"/>
                  <a:gd name="f111" fmla="*/ f89 f30 1"/>
                  <a:gd name="f112" fmla="*/ f90 f29 1"/>
                  <a:gd name="f113" fmla="*/ f91 f29 1"/>
                  <a:gd name="f114" fmla="*/ f92 f30 1"/>
                  <a:gd name="f115" fmla="*/ f93 f29 1"/>
                  <a:gd name="f116" fmla="*/ f94 f29 1"/>
                  <a:gd name="f117" fmla="*/ f95 f30 1"/>
                  <a:gd name="f118" fmla="*/ f96 f30 1"/>
                  <a:gd name="f119" fmla="*/ f97 f30 1"/>
                  <a:gd name="f120" fmla="*/ f98 f29 1"/>
                </a:gdLst>
                <a:ahLst/>
                <a:cxnLst>
                  <a:cxn ang="3cd4">
                    <a:pos x="hc" y="t"/>
                  </a:cxn>
                  <a:cxn ang="0">
                    <a:pos x="r" y="vc"/>
                  </a:cxn>
                  <a:cxn ang="cd4">
                    <a:pos x="hc" y="b"/>
                  </a:cxn>
                  <a:cxn ang="cd2">
                    <a:pos x="l" y="vc"/>
                  </a:cxn>
                  <a:cxn ang="f58">
                    <a:pos x="f103" y="f104"/>
                  </a:cxn>
                  <a:cxn ang="f58">
                    <a:pos x="f105" y="f106"/>
                  </a:cxn>
                  <a:cxn ang="f58">
                    <a:pos x="f103" y="f107"/>
                  </a:cxn>
                  <a:cxn ang="f58">
                    <a:pos x="f108" y="f106"/>
                  </a:cxn>
                  <a:cxn ang="f58">
                    <a:pos x="f103" y="f104"/>
                  </a:cxn>
                  <a:cxn ang="f58">
                    <a:pos x="f109" y="f110"/>
                  </a:cxn>
                  <a:cxn ang="f58">
                    <a:pos x="f109" y="f111"/>
                  </a:cxn>
                  <a:cxn ang="f58">
                    <a:pos x="f112" y="f111"/>
                  </a:cxn>
                  <a:cxn ang="f58">
                    <a:pos x="f112" y="f110"/>
                  </a:cxn>
                  <a:cxn ang="f58">
                    <a:pos x="f113" y="f114"/>
                  </a:cxn>
                  <a:cxn ang="f58">
                    <a:pos x="f115" y="f114"/>
                  </a:cxn>
                  <a:cxn ang="f58">
                    <a:pos x="f116" y="f117"/>
                  </a:cxn>
                  <a:cxn ang="f58">
                    <a:pos x="f116" y="f118"/>
                  </a:cxn>
                  <a:cxn ang="f58">
                    <a:pos x="f115" y="f119"/>
                  </a:cxn>
                  <a:cxn ang="f58">
                    <a:pos x="f113" y="f119"/>
                  </a:cxn>
                  <a:cxn ang="f58">
                    <a:pos x="f120" y="f118"/>
                  </a:cxn>
                  <a:cxn ang="f58">
                    <a:pos x="f120" y="f117"/>
                  </a:cxn>
                  <a:cxn ang="f58">
                    <a:pos x="f113" y="f114"/>
                  </a:cxn>
                </a:cxnLst>
                <a:rect l="f99" t="f102" r="f100" b="f101"/>
                <a:pathLst>
                  <a:path w="869066" h="1549372">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lnTo>
                      <a:pt x="f18" y="f20"/>
                    </a:lnTo>
                    <a:lnTo>
                      <a:pt x="f21" y="f20"/>
                    </a:lnTo>
                    <a:lnTo>
                      <a:pt x="f21" y="f19"/>
                    </a:lnTo>
                    <a:close/>
                    <a:moveTo>
                      <a:pt x="f22" y="f5"/>
                    </a:moveTo>
                    <a:lnTo>
                      <a:pt x="f23" y="f5"/>
                    </a:lnTo>
                    <a:cubicBezTo>
                      <a:pt x="f24" y="f5"/>
                      <a:pt x="f6" y="f25"/>
                      <a:pt x="f6" y="f22"/>
                    </a:cubicBezTo>
                    <a:lnTo>
                      <a:pt x="f6" y="f26"/>
                    </a:lnTo>
                    <a:cubicBezTo>
                      <a:pt x="f6" y="f27"/>
                      <a:pt x="f24" y="f7"/>
                      <a:pt x="f23" y="f7"/>
                    </a:cubicBezTo>
                    <a:lnTo>
                      <a:pt x="f22" y="f7"/>
                    </a:lnTo>
                    <a:cubicBezTo>
                      <a:pt x="f25" y="f7"/>
                      <a:pt x="f5" y="f27"/>
                      <a:pt x="f5" y="f26"/>
                    </a:cubicBezTo>
                    <a:lnTo>
                      <a:pt x="f5" y="f22"/>
                    </a:lnTo>
                    <a:cubicBezTo>
                      <a:pt x="f5" y="f25"/>
                      <a:pt x="f25" y="f5"/>
                      <a:pt x="f22" y="f5"/>
                    </a:cubicBezTo>
                    <a:close/>
                  </a:path>
                </a:pathLst>
              </a:custGeom>
              <a:solidFill>
                <a:srgbClr val="353535"/>
              </a:solidFill>
              <a:ln cap="flat">
                <a:noFill/>
                <a:prstDash val="solid"/>
              </a:ln>
            </p:spPr>
            <p:txBody>
              <a:bodyPr vert="horz" wrap="square" lIns="179285" tIns="143428" rIns="179285" bIns="143428" anchor="t" anchorCtr="1" compatLnSpc="1">
                <a:noAutofit/>
              </a:bodyPr>
              <a:lstStyle/>
              <a:p>
                <a:pPr marL="0" marR="0" lvl="0" indent="0" algn="ctr" defTabSz="91409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a:ea typeface="Segoe UI" pitchFamily="34"/>
                  <a:cs typeface="Segoe UI" pitchFamily="34"/>
                </a:endParaRPr>
              </a:p>
            </p:txBody>
          </p:sp>
          <p:pic>
            <p:nvPicPr>
              <p:cNvPr id="148" name="Picture 250">
                <a:extLst>
                  <a:ext uri="{FF2B5EF4-FFF2-40B4-BE49-F238E27FC236}">
                    <a16:creationId xmlns:a16="http://schemas.microsoft.com/office/drawing/2014/main" id="{D9A3801C-A1E4-4982-98B9-4744AFD83E13}"/>
                  </a:ext>
                </a:extLst>
              </p:cNvPr>
              <p:cNvPicPr>
                <a:picLocks noChangeAspect="1"/>
              </p:cNvPicPr>
              <p:nvPr/>
            </p:nvPicPr>
            <p:blipFill>
              <a:blip r:embed="rId9"/>
              <a:stretch>
                <a:fillRect/>
              </a:stretch>
            </p:blipFill>
            <p:spPr>
              <a:xfrm>
                <a:off x="6191658" y="2299844"/>
                <a:ext cx="241465" cy="296366"/>
              </a:xfrm>
              <a:prstGeom prst="rect">
                <a:avLst/>
              </a:prstGeom>
              <a:noFill/>
              <a:ln cap="flat">
                <a:noFill/>
              </a:ln>
            </p:spPr>
          </p:pic>
        </p:grpSp>
      </p:grpSp>
      <p:grpSp>
        <p:nvGrpSpPr>
          <p:cNvPr id="189" name="Group 9">
            <a:extLst>
              <a:ext uri="{FF2B5EF4-FFF2-40B4-BE49-F238E27FC236}">
                <a16:creationId xmlns:a16="http://schemas.microsoft.com/office/drawing/2014/main" id="{CF0C27C4-4750-48E7-B38E-775559E96878}"/>
              </a:ext>
            </a:extLst>
          </p:cNvPr>
          <p:cNvGrpSpPr/>
          <p:nvPr/>
        </p:nvGrpSpPr>
        <p:grpSpPr>
          <a:xfrm>
            <a:off x="8312576" y="1784325"/>
            <a:ext cx="491459" cy="491459"/>
            <a:chOff x="7770324" y="1952765"/>
            <a:chExt cx="1143000" cy="1143000"/>
          </a:xfrm>
        </p:grpSpPr>
        <p:sp>
          <p:nvSpPr>
            <p:cNvPr id="190" name="Oval 287">
              <a:extLst>
                <a:ext uri="{FF2B5EF4-FFF2-40B4-BE49-F238E27FC236}">
                  <a16:creationId xmlns:a16="http://schemas.microsoft.com/office/drawing/2014/main" id="{85C1C965-8EF2-4AAD-9E74-BDBA0E42CC80}"/>
                </a:ext>
              </a:extLst>
            </p:cNvPr>
            <p:cNvSpPr/>
            <p:nvPr/>
          </p:nvSpPr>
          <p:spPr>
            <a:xfrm>
              <a:off x="7770324" y="195276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191" name="Picture 197">
              <a:extLst>
                <a:ext uri="{FF2B5EF4-FFF2-40B4-BE49-F238E27FC236}">
                  <a16:creationId xmlns:a16="http://schemas.microsoft.com/office/drawing/2014/main" id="{E5D90F51-1009-4DF7-808F-EF41A4BE182F}"/>
                </a:ext>
              </a:extLst>
            </p:cNvPr>
            <p:cNvPicPr>
              <a:picLocks noChangeAspect="1"/>
            </p:cNvPicPr>
            <p:nvPr/>
          </p:nvPicPr>
          <p:blipFill>
            <a:blip r:embed="rId12"/>
            <a:stretch>
              <a:fillRect/>
            </a:stretch>
          </p:blipFill>
          <p:spPr>
            <a:xfrm>
              <a:off x="8124032" y="2158395"/>
              <a:ext cx="438921" cy="763331"/>
            </a:xfrm>
            <a:prstGeom prst="rect">
              <a:avLst/>
            </a:prstGeom>
            <a:noFill/>
            <a:ln cap="flat">
              <a:noFill/>
            </a:ln>
          </p:spPr>
        </p:pic>
        <p:pic>
          <p:nvPicPr>
            <p:cNvPr id="192" name="Picture 199">
              <a:extLst>
                <a:ext uri="{FF2B5EF4-FFF2-40B4-BE49-F238E27FC236}">
                  <a16:creationId xmlns:a16="http://schemas.microsoft.com/office/drawing/2014/main" id="{7F16486C-7756-4518-9A9B-88ADA44CF44B}"/>
                </a:ext>
              </a:extLst>
            </p:cNvPr>
            <p:cNvPicPr>
              <a:picLocks noChangeAspect="1"/>
            </p:cNvPicPr>
            <p:nvPr/>
          </p:nvPicPr>
          <p:blipFill>
            <a:blip r:embed="rId9"/>
            <a:stretch>
              <a:fillRect/>
            </a:stretch>
          </p:blipFill>
          <p:spPr>
            <a:xfrm>
              <a:off x="8235433" y="2421002"/>
              <a:ext cx="181416" cy="222665"/>
            </a:xfrm>
            <a:prstGeom prst="rect">
              <a:avLst/>
            </a:prstGeom>
            <a:noFill/>
            <a:ln cap="flat">
              <a:noFill/>
            </a:ln>
          </p:spPr>
        </p:pic>
      </p:grpSp>
      <p:grpSp>
        <p:nvGrpSpPr>
          <p:cNvPr id="293" name="Group 47">
            <a:extLst>
              <a:ext uri="{FF2B5EF4-FFF2-40B4-BE49-F238E27FC236}">
                <a16:creationId xmlns:a16="http://schemas.microsoft.com/office/drawing/2014/main" id="{BD33BA38-6ADF-468F-B4EA-1D6B130DCC91}"/>
              </a:ext>
            </a:extLst>
          </p:cNvPr>
          <p:cNvGrpSpPr/>
          <p:nvPr/>
        </p:nvGrpSpPr>
        <p:grpSpPr>
          <a:xfrm>
            <a:off x="1369729" y="3613493"/>
            <a:ext cx="478328" cy="478328"/>
            <a:chOff x="5382478" y="1937869"/>
            <a:chExt cx="1143000" cy="1143000"/>
          </a:xfrm>
        </p:grpSpPr>
        <p:sp>
          <p:nvSpPr>
            <p:cNvPr id="294" name="Oval 243">
              <a:extLst>
                <a:ext uri="{FF2B5EF4-FFF2-40B4-BE49-F238E27FC236}">
                  <a16:creationId xmlns:a16="http://schemas.microsoft.com/office/drawing/2014/main" id="{987C8B17-BDC1-41C9-806C-BB7FE6945452}"/>
                </a:ext>
              </a:extLst>
            </p:cNvPr>
            <p:cNvSpPr/>
            <p:nvPr/>
          </p:nvSpPr>
          <p:spPr>
            <a:xfrm>
              <a:off x="5382478" y="193786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295" name="Oval 305">
              <a:extLst>
                <a:ext uri="{FF2B5EF4-FFF2-40B4-BE49-F238E27FC236}">
                  <a16:creationId xmlns:a16="http://schemas.microsoft.com/office/drawing/2014/main" id="{EDBD8039-CE14-4FEB-AF3E-33B4A6415BE6}"/>
                </a:ext>
              </a:extLst>
            </p:cNvPr>
            <p:cNvSpPr/>
            <p:nvPr/>
          </p:nvSpPr>
          <p:spPr>
            <a:xfrm>
              <a:off x="5682465" y="2447428"/>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296" name="Freeform: Shape 306">
              <a:extLst>
                <a:ext uri="{FF2B5EF4-FFF2-40B4-BE49-F238E27FC236}">
                  <a16:creationId xmlns:a16="http://schemas.microsoft.com/office/drawing/2014/main" id="{0BD77A36-679A-4D22-9378-222355D09B68}"/>
                </a:ext>
              </a:extLst>
            </p:cNvPr>
            <p:cNvSpPr/>
            <p:nvPr/>
          </p:nvSpPr>
          <p:spPr>
            <a:xfrm flipH="1">
              <a:off x="5738234" y="2536280"/>
              <a:ext cx="418767" cy="361005"/>
            </a:xfrm>
            <a:custGeom>
              <a:avLst/>
              <a:gdLst>
                <a:gd name="f0" fmla="val 10800000"/>
                <a:gd name="f1" fmla="val 5400000"/>
                <a:gd name="f2" fmla="val 180"/>
                <a:gd name="f3" fmla="val w"/>
                <a:gd name="f4" fmla="val h"/>
                <a:gd name="f5" fmla="val 0"/>
                <a:gd name="f6" fmla="val 7177436"/>
                <a:gd name="f7" fmla="val 6187444"/>
                <a:gd name="f8" fmla="val 3585965"/>
                <a:gd name="f9" fmla="val 4180339"/>
                <a:gd name="f10" fmla="val 3378155"/>
                <a:gd name="f11" fmla="val 3209692"/>
                <a:gd name="f12" fmla="val 4348802"/>
                <a:gd name="f13" fmla="val 4556612"/>
                <a:gd name="f14" fmla="val 4764422"/>
                <a:gd name="f15" fmla="val 4932885"/>
                <a:gd name="f16" fmla="val 3793775"/>
                <a:gd name="f17" fmla="val 3962238"/>
                <a:gd name="f18" fmla="val 4566363"/>
                <a:gd name="f19" fmla="val 3386311"/>
                <a:gd name="f20" fmla="val 4405261"/>
                <a:gd name="f21" fmla="val 4274662"/>
                <a:gd name="f22" fmla="val 3516910"/>
                <a:gd name="f23" fmla="val 3678012"/>
                <a:gd name="f24" fmla="val 3839114"/>
                <a:gd name="f25" fmla="val 3969713"/>
                <a:gd name="f26" fmla="val 4727465"/>
                <a:gd name="f27" fmla="val 4858064"/>
                <a:gd name="f28" fmla="val 2611073"/>
                <a:gd name="f29" fmla="val 3386164"/>
                <a:gd name="f30" fmla="val 2449890"/>
                <a:gd name="f31" fmla="val 2319225"/>
                <a:gd name="f32" fmla="val 3516829"/>
                <a:gd name="f33" fmla="val 3839195"/>
                <a:gd name="f34" fmla="val 3969860"/>
                <a:gd name="f35" fmla="val 2772256"/>
                <a:gd name="f36" fmla="val 2902921"/>
                <a:gd name="f37" fmla="val 3188400"/>
                <a:gd name="f38" fmla="val 2881478"/>
                <a:gd name="f39" fmla="val 3100685"/>
                <a:gd name="f40" fmla="val 3407607"/>
                <a:gd name="f41" fmla="val 3813214"/>
                <a:gd name="f42" fmla="val 3045884"/>
                <a:gd name="f43" fmla="val 3935617"/>
                <a:gd name="f44" fmla="val 2957281"/>
                <a:gd name="f45" fmla="val 4024220"/>
                <a:gd name="f46" fmla="val 2911722"/>
                <a:gd name="f47" fmla="val 4061809"/>
                <a:gd name="f48" fmla="val 3002153"/>
                <a:gd name="f49" fmla="val 4126074"/>
                <a:gd name="f50" fmla="val 3036583"/>
                <a:gd name="f51" fmla="val 4157367"/>
                <a:gd name="f52" fmla="val 3067245"/>
                <a:gd name="f53" fmla="val 4192734"/>
                <a:gd name="f54" fmla="val 3093376"/>
                <a:gd name="f55" fmla="val 4231413"/>
                <a:gd name="f56" fmla="val 3098519"/>
                <a:gd name="f57" fmla="val 4240889"/>
                <a:gd name="f58" fmla="val 3103663"/>
                <a:gd name="f59" fmla="val 3208187"/>
                <a:gd name="f60" fmla="val 4076697"/>
                <a:gd name="f61" fmla="val 3385197"/>
                <a:gd name="f62" fmla="val 3974975"/>
                <a:gd name="f63" fmla="val 3786733"/>
                <a:gd name="f64" fmla="val 3963743"/>
                <a:gd name="f65" fmla="val 4068268"/>
                <a:gd name="f66" fmla="val 4076164"/>
                <a:gd name="f67" fmla="val 4245961"/>
                <a:gd name="f68" fmla="val 4084061"/>
                <a:gd name="f69" fmla="val 4125871"/>
                <a:gd name="f70" fmla="val 4169527"/>
                <a:gd name="f71" fmla="val 4179278"/>
                <a:gd name="f72" fmla="val 4116119"/>
                <a:gd name="f73" fmla="val 4241165"/>
                <a:gd name="f74" fmla="val 4074309"/>
                <a:gd name="f75" fmla="val 4265111"/>
                <a:gd name="f76" fmla="val 4061312"/>
                <a:gd name="f77" fmla="val 4220155"/>
                <a:gd name="f78" fmla="val 4131553"/>
                <a:gd name="f79" fmla="val 4076751"/>
                <a:gd name="f80" fmla="val 4295958"/>
                <a:gd name="f81" fmla="val 4836768"/>
                <a:gd name="f82" fmla="val 5055975"/>
                <a:gd name="f83" fmla="val 5001173"/>
                <a:gd name="f84" fmla="val 4912571"/>
                <a:gd name="f85" fmla="val 4867615"/>
                <a:gd name="f86" fmla="val 4891562"/>
                <a:gd name="f87" fmla="val 5046278"/>
                <a:gd name="f88" fmla="val 4178834"/>
                <a:gd name="f89" fmla="val 5148000"/>
                <a:gd name="f90" fmla="val 4355844"/>
                <a:gd name="f91" fmla="val 5146625"/>
                <a:gd name="f92" fmla="val 4570249"/>
                <a:gd name="f93" fmla="val 4958600"/>
                <a:gd name="f94" fmla="val 4961353"/>
                <a:gd name="f95" fmla="val 4365733"/>
                <a:gd name="f96" fmla="val 4825958"/>
                <a:gd name="f97" fmla="val 4206478"/>
                <a:gd name="f98" fmla="val 4645968"/>
                <a:gd name="f99" fmla="val 4169647"/>
                <a:gd name="f100" fmla="val 4596132"/>
                <a:gd name="f101" fmla="val 4164623"/>
                <a:gd name="f102" fmla="val 4167624"/>
                <a:gd name="f103" fmla="val 4536594"/>
                <a:gd name="f104" fmla="val 4486759"/>
                <a:gd name="f105" fmla="val 4306769"/>
                <a:gd name="f106" fmla="val 4171373"/>
                <a:gd name="f107" fmla="val 4174126"/>
                <a:gd name="f108" fmla="val 4166742"/>
                <a:gd name="f109" fmla="val 4162929"/>
                <a:gd name="f110" fmla="val 4630691"/>
                <a:gd name="f111" fmla="val 4141344"/>
                <a:gd name="f112" fmla="val 4800500"/>
                <a:gd name="f113" fmla="val 4046541"/>
                <a:gd name="f114" fmla="val 4947455"/>
                <a:gd name="f115" fmla="val 3911164"/>
                <a:gd name="f116" fmla="val 5038915"/>
                <a:gd name="f117" fmla="val 3906556"/>
                <a:gd name="f118" fmla="val 5041416"/>
                <a:gd name="f119" fmla="val 3975245"/>
                <a:gd name="f120" fmla="val 5074305"/>
                <a:gd name="f121" fmla="val 4166302"/>
                <a:gd name="f122" fmla="val 5187061"/>
                <a:gd name="f123" fmla="val 4306565"/>
                <a:gd name="f124" fmla="val 5380266"/>
                <a:gd name="f125" fmla="val 4352143"/>
                <a:gd name="f126" fmla="val 5608871"/>
                <a:gd name="f127" fmla="val 4365798"/>
                <a:gd name="f128" fmla="val 5747903"/>
                <a:gd name="f129" fmla="val 4173601"/>
                <a:gd name="f130" fmla="val 4163832"/>
                <a:gd name="f131" fmla="val 5647609"/>
                <a:gd name="f132" fmla="val 4108830"/>
                <a:gd name="f133" fmla="val 5369431"/>
                <a:gd name="f134" fmla="val 3871011"/>
                <a:gd name="f135" fmla="val 5160175"/>
                <a:gd name="f136" fmla="val 3585966"/>
                <a:gd name="f137" fmla="val 3300922"/>
                <a:gd name="f138" fmla="val 3063102"/>
                <a:gd name="f139" fmla="val 3008101"/>
                <a:gd name="f140" fmla="val 2998332"/>
                <a:gd name="f141" fmla="val 2806135"/>
                <a:gd name="f142" fmla="val 2819790"/>
                <a:gd name="f143" fmla="val 2865368"/>
                <a:gd name="f144" fmla="val 3005632"/>
                <a:gd name="f145" fmla="val 3196688"/>
                <a:gd name="f146" fmla="val 3265375"/>
                <a:gd name="f147" fmla="val 3260767"/>
                <a:gd name="f148" fmla="val 3144729"/>
                <a:gd name="f149" fmla="val 4960521"/>
                <a:gd name="f150" fmla="val 3058501"/>
                <a:gd name="f151" fmla="val 4841354"/>
                <a:gd name="f152" fmla="val 3022640"/>
                <a:gd name="f153" fmla="val 4701972"/>
                <a:gd name="f154" fmla="val 3006046"/>
                <a:gd name="f155" fmla="val 3002751"/>
                <a:gd name="f156" fmla="val 3004780"/>
                <a:gd name="f157" fmla="val 4560199"/>
                <a:gd name="f158" fmla="val 3004328"/>
                <a:gd name="f159" fmla="val 3004916"/>
                <a:gd name="f160" fmla="val 4550779"/>
                <a:gd name="f161" fmla="val 2997491"/>
                <a:gd name="f162" fmla="val 4477120"/>
                <a:gd name="f163" fmla="val 2965309"/>
                <a:gd name="f164" fmla="val 4319852"/>
                <a:gd name="f165" fmla="val 2839529"/>
                <a:gd name="f166" fmla="val 4196678"/>
                <a:gd name="f167" fmla="val 2680894"/>
                <a:gd name="f168" fmla="val 4168341"/>
                <a:gd name="f169" fmla="val 2639865"/>
                <a:gd name="f170" fmla="val 4164721"/>
                <a:gd name="f171" fmla="val 2584076"/>
                <a:gd name="f172" fmla="val 4164902"/>
                <a:gd name="f173" fmla="val 2531581"/>
                <a:gd name="f174" fmla="val 4170194"/>
                <a:gd name="f175" fmla="val 2351846"/>
                <a:gd name="f176" fmla="val 4206973"/>
                <a:gd name="f177" fmla="val 2216642"/>
                <a:gd name="f178" fmla="val 4366004"/>
                <a:gd name="f179" fmla="val 2219396"/>
                <a:gd name="f180" fmla="val 2030811"/>
                <a:gd name="f181" fmla="val 2029436"/>
                <a:gd name="f182" fmla="val 2131158"/>
                <a:gd name="f183" fmla="val 2285874"/>
                <a:gd name="f184" fmla="val 2309821"/>
                <a:gd name="f185" fmla="val 2264865"/>
                <a:gd name="f186" fmla="val 2176263"/>
                <a:gd name="f187" fmla="val 2121461"/>
                <a:gd name="f188" fmla="val 2340668"/>
                <a:gd name="f189" fmla="val 3588718"/>
                <a:gd name="f190" fmla="val 267928"/>
                <a:gd name="f191" fmla="val 234386"/>
                <a:gd name="f192" fmla="val 6051259"/>
                <a:gd name="f193" fmla="val 6943050"/>
                <a:gd name="f194" fmla="+- 0 0 -90"/>
                <a:gd name="f195" fmla="*/ f3 1 7177436"/>
                <a:gd name="f196" fmla="*/ f4 1 6187444"/>
                <a:gd name="f197" fmla="val f5"/>
                <a:gd name="f198" fmla="val f6"/>
                <a:gd name="f199" fmla="val f7"/>
                <a:gd name="f200" fmla="*/ f194 f0 1"/>
                <a:gd name="f201" fmla="+- f199 0 f197"/>
                <a:gd name="f202" fmla="+- f198 0 f197"/>
                <a:gd name="f203" fmla="*/ f200 1 f2"/>
                <a:gd name="f204" fmla="*/ f202 1 7177436"/>
                <a:gd name="f205" fmla="*/ f201 1 6187444"/>
                <a:gd name="f206" fmla="*/ 3585965 f202 1"/>
                <a:gd name="f207" fmla="*/ 4180339 f201 1"/>
                <a:gd name="f208" fmla="*/ 3209692 f202 1"/>
                <a:gd name="f209" fmla="*/ 4556612 f201 1"/>
                <a:gd name="f210" fmla="*/ 4932885 f201 1"/>
                <a:gd name="f211" fmla="*/ 3962238 f202 1"/>
                <a:gd name="f212" fmla="*/ 4566363 f202 1"/>
                <a:gd name="f213" fmla="*/ 3386311 f201 1"/>
                <a:gd name="f214" fmla="*/ 4274662 f202 1"/>
                <a:gd name="f215" fmla="*/ 3678012 f201 1"/>
                <a:gd name="f216" fmla="*/ 3969713 f201 1"/>
                <a:gd name="f217" fmla="*/ 4858064 f202 1"/>
                <a:gd name="f218" fmla="*/ 2611073 f202 1"/>
                <a:gd name="f219" fmla="*/ 3386164 f201 1"/>
                <a:gd name="f220" fmla="*/ 2319225 f202 1"/>
                <a:gd name="f221" fmla="*/ 3969860 f201 1"/>
                <a:gd name="f222" fmla="*/ 2902921 f202 1"/>
                <a:gd name="f223" fmla="*/ 3188400 f201 1"/>
                <a:gd name="f224" fmla="*/ 3100685 f202 1"/>
                <a:gd name="f225" fmla="*/ 2957281 f202 1"/>
                <a:gd name="f226" fmla="*/ 4024220 f201 1"/>
                <a:gd name="f227" fmla="*/ 2911722 f202 1"/>
                <a:gd name="f228" fmla="*/ 4061809 f201 1"/>
                <a:gd name="f229" fmla="*/ 3002153 f202 1"/>
                <a:gd name="f230" fmla="*/ 4126074 f201 1"/>
                <a:gd name="f231" fmla="*/ 3093376 f202 1"/>
                <a:gd name="f232" fmla="*/ 4231413 f201 1"/>
                <a:gd name="f233" fmla="*/ 3098519 f202 1"/>
                <a:gd name="f234" fmla="*/ 4240889 f201 1"/>
                <a:gd name="f235" fmla="*/ 3103663 f202 1"/>
                <a:gd name="f236" fmla="*/ 3974975 f201 1"/>
                <a:gd name="f237" fmla="*/ 4068268 f202 1"/>
                <a:gd name="f238" fmla="*/ 4076164 f202 1"/>
                <a:gd name="f239" fmla="*/ 4245961 f201 1"/>
                <a:gd name="f240" fmla="*/ 4084061 f202 1"/>
                <a:gd name="f241" fmla="*/ 4241165 f202 1"/>
                <a:gd name="f242" fmla="*/ 4074309 f201 1"/>
                <a:gd name="f243" fmla="*/ 4265111 f202 1"/>
                <a:gd name="f244" fmla="*/ 4061312 f201 1"/>
                <a:gd name="f245" fmla="*/ 4220155 f202 1"/>
                <a:gd name="f246" fmla="*/ 4076751 f202 1"/>
                <a:gd name="f247" fmla="*/ 5055975 f202 1"/>
                <a:gd name="f248" fmla="*/ 4912571 f202 1"/>
                <a:gd name="f249" fmla="*/ 4867615 f202 1"/>
                <a:gd name="f250" fmla="*/ 4891562 f202 1"/>
                <a:gd name="f251" fmla="*/ 5148000 f202 1"/>
                <a:gd name="f252" fmla="*/ 5146625 f202 1"/>
                <a:gd name="f253" fmla="*/ 4570249 f201 1"/>
                <a:gd name="f254" fmla="*/ 4958600 f202 1"/>
                <a:gd name="f255" fmla="*/ 4961353 f202 1"/>
                <a:gd name="f256" fmla="*/ 4645968 f202 1"/>
                <a:gd name="f257" fmla="*/ 4169647 f201 1"/>
                <a:gd name="f258" fmla="*/ 4596132 f202 1"/>
                <a:gd name="f259" fmla="*/ 4164623 f201 1"/>
                <a:gd name="f260" fmla="*/ 4167624 f201 1"/>
                <a:gd name="f261" fmla="*/ 4536594 f202 1"/>
                <a:gd name="f262" fmla="*/ 4486759 f202 1"/>
                <a:gd name="f263" fmla="*/ 4171373 f202 1"/>
                <a:gd name="f264" fmla="*/ 4174126 f202 1"/>
                <a:gd name="f265" fmla="*/ 4166742 f202 1"/>
                <a:gd name="f266" fmla="*/ 4162929 f202 1"/>
                <a:gd name="f267" fmla="*/ 4630691 f201 1"/>
                <a:gd name="f268" fmla="*/ 3911164 f202 1"/>
                <a:gd name="f269" fmla="*/ 5038915 f201 1"/>
                <a:gd name="f270" fmla="*/ 3906556 f202 1"/>
                <a:gd name="f271" fmla="*/ 5041416 f201 1"/>
                <a:gd name="f272" fmla="*/ 3975245 f202 1"/>
                <a:gd name="f273" fmla="*/ 5074305 f201 1"/>
                <a:gd name="f274" fmla="*/ 4352143 f202 1"/>
                <a:gd name="f275" fmla="*/ 5608871 f201 1"/>
                <a:gd name="f276" fmla="*/ 4365798 f202 1"/>
                <a:gd name="f277" fmla="*/ 5747903 f201 1"/>
                <a:gd name="f278" fmla="*/ 4173601 f202 1"/>
                <a:gd name="f279" fmla="*/ 4163832 f202 1"/>
                <a:gd name="f280" fmla="*/ 5647609 f201 1"/>
                <a:gd name="f281" fmla="*/ 3585966 f202 1"/>
                <a:gd name="f282" fmla="*/ 5160175 f201 1"/>
                <a:gd name="f283" fmla="*/ 3008101 f202 1"/>
                <a:gd name="f284" fmla="*/ 2998332 f202 1"/>
                <a:gd name="f285" fmla="*/ 2806135 f202 1"/>
                <a:gd name="f286" fmla="*/ 2819790 f202 1"/>
                <a:gd name="f287" fmla="*/ 3196688 f202 1"/>
                <a:gd name="f288" fmla="*/ 3265375 f202 1"/>
                <a:gd name="f289" fmla="*/ 3260767 f202 1"/>
                <a:gd name="f290" fmla="*/ 3022640 f202 1"/>
                <a:gd name="f291" fmla="*/ 4701972 f201 1"/>
                <a:gd name="f292" fmla="*/ 3006046 f202 1"/>
                <a:gd name="f293" fmla="*/ 3002751 f202 1"/>
                <a:gd name="f294" fmla="*/ 3004780 f202 1"/>
                <a:gd name="f295" fmla="*/ 4560199 f201 1"/>
                <a:gd name="f296" fmla="*/ 3004328 f202 1"/>
                <a:gd name="f297" fmla="*/ 3004916 f202 1"/>
                <a:gd name="f298" fmla="*/ 4550779 f201 1"/>
                <a:gd name="f299" fmla="*/ 2997491 f202 1"/>
                <a:gd name="f300" fmla="*/ 4477120 f201 1"/>
                <a:gd name="f301" fmla="*/ 2680894 f202 1"/>
                <a:gd name="f302" fmla="*/ 4168341 f201 1"/>
                <a:gd name="f303" fmla="*/ 2639865 f202 1"/>
                <a:gd name="f304" fmla="*/ 4164721 f201 1"/>
                <a:gd name="f305" fmla="*/ 2584076 f202 1"/>
                <a:gd name="f306" fmla="*/ 4164902 f201 1"/>
                <a:gd name="f307" fmla="*/ 2531581 f202 1"/>
                <a:gd name="f308" fmla="*/ 4170194 f201 1"/>
                <a:gd name="f309" fmla="*/ 2216642 f202 1"/>
                <a:gd name="f310" fmla="*/ 2219396 f202 1"/>
                <a:gd name="f311" fmla="*/ 2030811 f202 1"/>
                <a:gd name="f312" fmla="*/ 2029436 f202 1"/>
                <a:gd name="f313" fmla="*/ 2285874 f202 1"/>
                <a:gd name="f314" fmla="*/ 2309821 f202 1"/>
                <a:gd name="f315" fmla="*/ 2264865 f202 1"/>
                <a:gd name="f316" fmla="*/ 2121461 f202 1"/>
                <a:gd name="f317" fmla="*/ 3588718 f202 1"/>
                <a:gd name="f318" fmla="*/ 267928 f201 1"/>
                <a:gd name="f319" fmla="*/ 234386 f202 1"/>
                <a:gd name="f320" fmla="*/ 6051259 f201 1"/>
                <a:gd name="f321" fmla="*/ 6943050 f202 1"/>
                <a:gd name="f322" fmla="*/ 0 f201 1"/>
                <a:gd name="f323" fmla="*/ 7177436 f202 1"/>
                <a:gd name="f324" fmla="*/ 6187444 f201 1"/>
                <a:gd name="f325" fmla="*/ 0 f202 1"/>
                <a:gd name="f326" fmla="+- f203 0 f1"/>
                <a:gd name="f327" fmla="*/ f206 1 7177436"/>
                <a:gd name="f328" fmla="*/ f207 1 6187444"/>
                <a:gd name="f329" fmla="*/ f208 1 7177436"/>
                <a:gd name="f330" fmla="*/ f209 1 6187444"/>
                <a:gd name="f331" fmla="*/ f210 1 6187444"/>
                <a:gd name="f332" fmla="*/ f211 1 7177436"/>
                <a:gd name="f333" fmla="*/ f212 1 7177436"/>
                <a:gd name="f334" fmla="*/ f213 1 6187444"/>
                <a:gd name="f335" fmla="*/ f214 1 7177436"/>
                <a:gd name="f336" fmla="*/ f215 1 6187444"/>
                <a:gd name="f337" fmla="*/ f216 1 6187444"/>
                <a:gd name="f338" fmla="*/ f217 1 7177436"/>
                <a:gd name="f339" fmla="*/ f218 1 7177436"/>
                <a:gd name="f340" fmla="*/ f219 1 6187444"/>
                <a:gd name="f341" fmla="*/ f220 1 7177436"/>
                <a:gd name="f342" fmla="*/ f221 1 6187444"/>
                <a:gd name="f343" fmla="*/ f222 1 7177436"/>
                <a:gd name="f344" fmla="*/ f223 1 6187444"/>
                <a:gd name="f345" fmla="*/ f224 1 7177436"/>
                <a:gd name="f346" fmla="*/ f225 1 7177436"/>
                <a:gd name="f347" fmla="*/ f226 1 6187444"/>
                <a:gd name="f348" fmla="*/ f227 1 7177436"/>
                <a:gd name="f349" fmla="*/ f228 1 6187444"/>
                <a:gd name="f350" fmla="*/ f229 1 7177436"/>
                <a:gd name="f351" fmla="*/ f230 1 6187444"/>
                <a:gd name="f352" fmla="*/ f231 1 7177436"/>
                <a:gd name="f353" fmla="*/ f232 1 6187444"/>
                <a:gd name="f354" fmla="*/ f233 1 7177436"/>
                <a:gd name="f355" fmla="*/ f234 1 6187444"/>
                <a:gd name="f356" fmla="*/ f235 1 7177436"/>
                <a:gd name="f357" fmla="*/ f236 1 6187444"/>
                <a:gd name="f358" fmla="*/ f237 1 7177436"/>
                <a:gd name="f359" fmla="*/ f238 1 7177436"/>
                <a:gd name="f360" fmla="*/ f239 1 6187444"/>
                <a:gd name="f361" fmla="*/ f240 1 7177436"/>
                <a:gd name="f362" fmla="*/ f241 1 7177436"/>
                <a:gd name="f363" fmla="*/ f242 1 6187444"/>
                <a:gd name="f364" fmla="*/ f243 1 7177436"/>
                <a:gd name="f365" fmla="*/ f244 1 6187444"/>
                <a:gd name="f366" fmla="*/ f245 1 7177436"/>
                <a:gd name="f367" fmla="*/ f246 1 7177436"/>
                <a:gd name="f368" fmla="*/ f247 1 7177436"/>
                <a:gd name="f369" fmla="*/ f248 1 7177436"/>
                <a:gd name="f370" fmla="*/ f249 1 7177436"/>
                <a:gd name="f371" fmla="*/ f250 1 7177436"/>
                <a:gd name="f372" fmla="*/ f251 1 7177436"/>
                <a:gd name="f373" fmla="*/ f252 1 7177436"/>
                <a:gd name="f374" fmla="*/ f253 1 6187444"/>
                <a:gd name="f375" fmla="*/ f254 1 7177436"/>
                <a:gd name="f376" fmla="*/ f255 1 7177436"/>
                <a:gd name="f377" fmla="*/ f256 1 7177436"/>
                <a:gd name="f378" fmla="*/ f257 1 6187444"/>
                <a:gd name="f379" fmla="*/ f258 1 7177436"/>
                <a:gd name="f380" fmla="*/ f259 1 6187444"/>
                <a:gd name="f381" fmla="*/ f260 1 6187444"/>
                <a:gd name="f382" fmla="*/ f261 1 7177436"/>
                <a:gd name="f383" fmla="*/ f262 1 7177436"/>
                <a:gd name="f384" fmla="*/ f263 1 7177436"/>
                <a:gd name="f385" fmla="*/ f264 1 7177436"/>
                <a:gd name="f386" fmla="*/ f265 1 7177436"/>
                <a:gd name="f387" fmla="*/ f266 1 7177436"/>
                <a:gd name="f388" fmla="*/ f267 1 6187444"/>
                <a:gd name="f389" fmla="*/ f268 1 7177436"/>
                <a:gd name="f390" fmla="*/ f269 1 6187444"/>
                <a:gd name="f391" fmla="*/ f270 1 7177436"/>
                <a:gd name="f392" fmla="*/ f271 1 6187444"/>
                <a:gd name="f393" fmla="*/ f272 1 7177436"/>
                <a:gd name="f394" fmla="*/ f273 1 6187444"/>
                <a:gd name="f395" fmla="*/ f274 1 7177436"/>
                <a:gd name="f396" fmla="*/ f275 1 6187444"/>
                <a:gd name="f397" fmla="*/ f276 1 7177436"/>
                <a:gd name="f398" fmla="*/ f277 1 6187444"/>
                <a:gd name="f399" fmla="*/ f278 1 7177436"/>
                <a:gd name="f400" fmla="*/ f279 1 7177436"/>
                <a:gd name="f401" fmla="*/ f280 1 6187444"/>
                <a:gd name="f402" fmla="*/ f281 1 7177436"/>
                <a:gd name="f403" fmla="*/ f282 1 6187444"/>
                <a:gd name="f404" fmla="*/ f283 1 7177436"/>
                <a:gd name="f405" fmla="*/ f284 1 7177436"/>
                <a:gd name="f406" fmla="*/ f285 1 7177436"/>
                <a:gd name="f407" fmla="*/ f286 1 7177436"/>
                <a:gd name="f408" fmla="*/ f287 1 7177436"/>
                <a:gd name="f409" fmla="*/ f288 1 7177436"/>
                <a:gd name="f410" fmla="*/ f289 1 7177436"/>
                <a:gd name="f411" fmla="*/ f290 1 7177436"/>
                <a:gd name="f412" fmla="*/ f291 1 6187444"/>
                <a:gd name="f413" fmla="*/ f292 1 7177436"/>
                <a:gd name="f414" fmla="*/ f293 1 7177436"/>
                <a:gd name="f415" fmla="*/ f294 1 7177436"/>
                <a:gd name="f416" fmla="*/ f295 1 6187444"/>
                <a:gd name="f417" fmla="*/ f296 1 7177436"/>
                <a:gd name="f418" fmla="*/ f297 1 7177436"/>
                <a:gd name="f419" fmla="*/ f298 1 6187444"/>
                <a:gd name="f420" fmla="*/ f299 1 7177436"/>
                <a:gd name="f421" fmla="*/ f300 1 6187444"/>
                <a:gd name="f422" fmla="*/ f301 1 7177436"/>
                <a:gd name="f423" fmla="*/ f302 1 6187444"/>
                <a:gd name="f424" fmla="*/ f303 1 7177436"/>
                <a:gd name="f425" fmla="*/ f304 1 6187444"/>
                <a:gd name="f426" fmla="*/ f305 1 7177436"/>
                <a:gd name="f427" fmla="*/ f306 1 6187444"/>
                <a:gd name="f428" fmla="*/ f307 1 7177436"/>
                <a:gd name="f429" fmla="*/ f308 1 6187444"/>
                <a:gd name="f430" fmla="*/ f309 1 7177436"/>
                <a:gd name="f431" fmla="*/ f310 1 7177436"/>
                <a:gd name="f432" fmla="*/ f311 1 7177436"/>
                <a:gd name="f433" fmla="*/ f312 1 7177436"/>
                <a:gd name="f434" fmla="*/ f313 1 7177436"/>
                <a:gd name="f435" fmla="*/ f314 1 7177436"/>
                <a:gd name="f436" fmla="*/ f315 1 7177436"/>
                <a:gd name="f437" fmla="*/ f316 1 7177436"/>
                <a:gd name="f438" fmla="*/ f317 1 7177436"/>
                <a:gd name="f439" fmla="*/ f318 1 6187444"/>
                <a:gd name="f440" fmla="*/ f319 1 7177436"/>
                <a:gd name="f441" fmla="*/ f320 1 6187444"/>
                <a:gd name="f442" fmla="*/ f321 1 7177436"/>
                <a:gd name="f443" fmla="*/ f322 1 6187444"/>
                <a:gd name="f444" fmla="*/ f323 1 7177436"/>
                <a:gd name="f445" fmla="*/ f324 1 6187444"/>
                <a:gd name="f446" fmla="*/ f325 1 7177436"/>
                <a:gd name="f447" fmla="*/ f197 1 f204"/>
                <a:gd name="f448" fmla="*/ f198 1 f204"/>
                <a:gd name="f449" fmla="*/ f197 1 f205"/>
                <a:gd name="f450" fmla="*/ f199 1 f205"/>
                <a:gd name="f451" fmla="*/ f327 1 f204"/>
                <a:gd name="f452" fmla="*/ f328 1 f205"/>
                <a:gd name="f453" fmla="*/ f329 1 f204"/>
                <a:gd name="f454" fmla="*/ f330 1 f205"/>
                <a:gd name="f455" fmla="*/ f331 1 f205"/>
                <a:gd name="f456" fmla="*/ f332 1 f204"/>
                <a:gd name="f457" fmla="*/ f333 1 f204"/>
                <a:gd name="f458" fmla="*/ f334 1 f205"/>
                <a:gd name="f459" fmla="*/ f335 1 f204"/>
                <a:gd name="f460" fmla="*/ f336 1 f205"/>
                <a:gd name="f461" fmla="*/ f337 1 f205"/>
                <a:gd name="f462" fmla="*/ f338 1 f204"/>
                <a:gd name="f463" fmla="*/ f339 1 f204"/>
                <a:gd name="f464" fmla="*/ f340 1 f205"/>
                <a:gd name="f465" fmla="*/ f341 1 f204"/>
                <a:gd name="f466" fmla="*/ f342 1 f205"/>
                <a:gd name="f467" fmla="*/ f343 1 f204"/>
                <a:gd name="f468" fmla="*/ f344 1 f205"/>
                <a:gd name="f469" fmla="*/ f345 1 f204"/>
                <a:gd name="f470" fmla="*/ f346 1 f204"/>
                <a:gd name="f471" fmla="*/ f347 1 f205"/>
                <a:gd name="f472" fmla="*/ f348 1 f204"/>
                <a:gd name="f473" fmla="*/ f349 1 f205"/>
                <a:gd name="f474" fmla="*/ f350 1 f204"/>
                <a:gd name="f475" fmla="*/ f351 1 f205"/>
                <a:gd name="f476" fmla="*/ f352 1 f204"/>
                <a:gd name="f477" fmla="*/ f353 1 f205"/>
                <a:gd name="f478" fmla="*/ f354 1 f204"/>
                <a:gd name="f479" fmla="*/ f355 1 f205"/>
                <a:gd name="f480" fmla="*/ f356 1 f204"/>
                <a:gd name="f481" fmla="*/ f357 1 f205"/>
                <a:gd name="f482" fmla="*/ f358 1 f204"/>
                <a:gd name="f483" fmla="*/ f359 1 f204"/>
                <a:gd name="f484" fmla="*/ f360 1 f205"/>
                <a:gd name="f485" fmla="*/ f361 1 f204"/>
                <a:gd name="f486" fmla="*/ f362 1 f204"/>
                <a:gd name="f487" fmla="*/ f363 1 f205"/>
                <a:gd name="f488" fmla="*/ f364 1 f204"/>
                <a:gd name="f489" fmla="*/ f365 1 f205"/>
                <a:gd name="f490" fmla="*/ f366 1 f204"/>
                <a:gd name="f491" fmla="*/ f367 1 f204"/>
                <a:gd name="f492" fmla="*/ f368 1 f204"/>
                <a:gd name="f493" fmla="*/ f369 1 f204"/>
                <a:gd name="f494" fmla="*/ f370 1 f204"/>
                <a:gd name="f495" fmla="*/ f371 1 f204"/>
                <a:gd name="f496" fmla="*/ f372 1 f204"/>
                <a:gd name="f497" fmla="*/ f373 1 f204"/>
                <a:gd name="f498" fmla="*/ f374 1 f205"/>
                <a:gd name="f499" fmla="*/ f375 1 f204"/>
                <a:gd name="f500" fmla="*/ f376 1 f204"/>
                <a:gd name="f501" fmla="*/ f377 1 f204"/>
                <a:gd name="f502" fmla="*/ f378 1 f205"/>
                <a:gd name="f503" fmla="*/ f379 1 f204"/>
                <a:gd name="f504" fmla="*/ f380 1 f205"/>
                <a:gd name="f505" fmla="*/ f381 1 f205"/>
                <a:gd name="f506" fmla="*/ f382 1 f204"/>
                <a:gd name="f507" fmla="*/ f383 1 f204"/>
                <a:gd name="f508" fmla="*/ f384 1 f204"/>
                <a:gd name="f509" fmla="*/ f385 1 f204"/>
                <a:gd name="f510" fmla="*/ f386 1 f204"/>
                <a:gd name="f511" fmla="*/ f387 1 f204"/>
                <a:gd name="f512" fmla="*/ f388 1 f205"/>
                <a:gd name="f513" fmla="*/ f389 1 f204"/>
                <a:gd name="f514" fmla="*/ f390 1 f205"/>
                <a:gd name="f515" fmla="*/ f391 1 f204"/>
                <a:gd name="f516" fmla="*/ f392 1 f205"/>
                <a:gd name="f517" fmla="*/ f393 1 f204"/>
                <a:gd name="f518" fmla="*/ f394 1 f205"/>
                <a:gd name="f519" fmla="*/ f395 1 f204"/>
                <a:gd name="f520" fmla="*/ f396 1 f205"/>
                <a:gd name="f521" fmla="*/ f397 1 f204"/>
                <a:gd name="f522" fmla="*/ f398 1 f205"/>
                <a:gd name="f523" fmla="*/ f399 1 f204"/>
                <a:gd name="f524" fmla="*/ f400 1 f204"/>
                <a:gd name="f525" fmla="*/ f401 1 f205"/>
                <a:gd name="f526" fmla="*/ f402 1 f204"/>
                <a:gd name="f527" fmla="*/ f403 1 f205"/>
                <a:gd name="f528" fmla="*/ f404 1 f204"/>
                <a:gd name="f529" fmla="*/ f405 1 f204"/>
                <a:gd name="f530" fmla="*/ f406 1 f204"/>
                <a:gd name="f531" fmla="*/ f407 1 f204"/>
                <a:gd name="f532" fmla="*/ f408 1 f204"/>
                <a:gd name="f533" fmla="*/ f409 1 f204"/>
                <a:gd name="f534" fmla="*/ f410 1 f204"/>
                <a:gd name="f535" fmla="*/ f411 1 f204"/>
                <a:gd name="f536" fmla="*/ f412 1 f205"/>
                <a:gd name="f537" fmla="*/ f413 1 f204"/>
                <a:gd name="f538" fmla="*/ f414 1 f204"/>
                <a:gd name="f539" fmla="*/ f415 1 f204"/>
                <a:gd name="f540" fmla="*/ f416 1 f205"/>
                <a:gd name="f541" fmla="*/ f417 1 f204"/>
                <a:gd name="f542" fmla="*/ f418 1 f204"/>
                <a:gd name="f543" fmla="*/ f419 1 f205"/>
                <a:gd name="f544" fmla="*/ f420 1 f204"/>
                <a:gd name="f545" fmla="*/ f421 1 f205"/>
                <a:gd name="f546" fmla="*/ f422 1 f204"/>
                <a:gd name="f547" fmla="*/ f423 1 f205"/>
                <a:gd name="f548" fmla="*/ f424 1 f204"/>
                <a:gd name="f549" fmla="*/ f425 1 f205"/>
                <a:gd name="f550" fmla="*/ f426 1 f204"/>
                <a:gd name="f551" fmla="*/ f427 1 f205"/>
                <a:gd name="f552" fmla="*/ f428 1 f204"/>
                <a:gd name="f553" fmla="*/ f429 1 f205"/>
                <a:gd name="f554" fmla="*/ f430 1 f204"/>
                <a:gd name="f555" fmla="*/ f431 1 f204"/>
                <a:gd name="f556" fmla="*/ f432 1 f204"/>
                <a:gd name="f557" fmla="*/ f433 1 f204"/>
                <a:gd name="f558" fmla="*/ f434 1 f204"/>
                <a:gd name="f559" fmla="*/ f435 1 f204"/>
                <a:gd name="f560" fmla="*/ f436 1 f204"/>
                <a:gd name="f561" fmla="*/ f437 1 f204"/>
                <a:gd name="f562" fmla="*/ f438 1 f204"/>
                <a:gd name="f563" fmla="*/ f439 1 f205"/>
                <a:gd name="f564" fmla="*/ f440 1 f204"/>
                <a:gd name="f565" fmla="*/ f441 1 f205"/>
                <a:gd name="f566" fmla="*/ f442 1 f204"/>
                <a:gd name="f567" fmla="*/ f443 1 f205"/>
                <a:gd name="f568" fmla="*/ f444 1 f204"/>
                <a:gd name="f569" fmla="*/ f445 1 f205"/>
                <a:gd name="f570" fmla="*/ f446 1 f204"/>
                <a:gd name="f571" fmla="*/ f447 f195 1"/>
                <a:gd name="f572" fmla="*/ f448 f195 1"/>
                <a:gd name="f573" fmla="*/ f450 f196 1"/>
                <a:gd name="f574" fmla="*/ f449 f196 1"/>
                <a:gd name="f575" fmla="*/ f451 f195 1"/>
                <a:gd name="f576" fmla="*/ f452 f196 1"/>
                <a:gd name="f577" fmla="*/ f453 f195 1"/>
                <a:gd name="f578" fmla="*/ f454 f196 1"/>
                <a:gd name="f579" fmla="*/ f455 f196 1"/>
                <a:gd name="f580" fmla="*/ f456 f195 1"/>
                <a:gd name="f581" fmla="*/ f457 f195 1"/>
                <a:gd name="f582" fmla="*/ f458 f196 1"/>
                <a:gd name="f583" fmla="*/ f459 f195 1"/>
                <a:gd name="f584" fmla="*/ f460 f196 1"/>
                <a:gd name="f585" fmla="*/ f461 f196 1"/>
                <a:gd name="f586" fmla="*/ f462 f195 1"/>
                <a:gd name="f587" fmla="*/ f463 f195 1"/>
                <a:gd name="f588" fmla="*/ f464 f196 1"/>
                <a:gd name="f589" fmla="*/ f465 f195 1"/>
                <a:gd name="f590" fmla="*/ f466 f196 1"/>
                <a:gd name="f591" fmla="*/ f467 f195 1"/>
                <a:gd name="f592" fmla="*/ f468 f196 1"/>
                <a:gd name="f593" fmla="*/ f469 f195 1"/>
                <a:gd name="f594" fmla="*/ f470 f195 1"/>
                <a:gd name="f595" fmla="*/ f471 f196 1"/>
                <a:gd name="f596" fmla="*/ f472 f195 1"/>
                <a:gd name="f597" fmla="*/ f473 f196 1"/>
                <a:gd name="f598" fmla="*/ f474 f195 1"/>
                <a:gd name="f599" fmla="*/ f475 f196 1"/>
                <a:gd name="f600" fmla="*/ f476 f195 1"/>
                <a:gd name="f601" fmla="*/ f477 f196 1"/>
                <a:gd name="f602" fmla="*/ f478 f195 1"/>
                <a:gd name="f603" fmla="*/ f479 f196 1"/>
                <a:gd name="f604" fmla="*/ f480 f195 1"/>
                <a:gd name="f605" fmla="*/ f481 f196 1"/>
                <a:gd name="f606" fmla="*/ f482 f195 1"/>
                <a:gd name="f607" fmla="*/ f483 f195 1"/>
                <a:gd name="f608" fmla="*/ f484 f196 1"/>
                <a:gd name="f609" fmla="*/ f485 f195 1"/>
                <a:gd name="f610" fmla="*/ f486 f195 1"/>
                <a:gd name="f611" fmla="*/ f487 f196 1"/>
                <a:gd name="f612" fmla="*/ f488 f195 1"/>
                <a:gd name="f613" fmla="*/ f489 f196 1"/>
                <a:gd name="f614" fmla="*/ f490 f195 1"/>
                <a:gd name="f615" fmla="*/ f491 f195 1"/>
                <a:gd name="f616" fmla="*/ f492 f195 1"/>
                <a:gd name="f617" fmla="*/ f493 f195 1"/>
                <a:gd name="f618" fmla="*/ f494 f195 1"/>
                <a:gd name="f619" fmla="*/ f495 f195 1"/>
                <a:gd name="f620" fmla="*/ f496 f195 1"/>
                <a:gd name="f621" fmla="*/ f497 f195 1"/>
                <a:gd name="f622" fmla="*/ f498 f196 1"/>
                <a:gd name="f623" fmla="*/ f499 f195 1"/>
                <a:gd name="f624" fmla="*/ f500 f195 1"/>
                <a:gd name="f625" fmla="*/ f501 f195 1"/>
                <a:gd name="f626" fmla="*/ f502 f196 1"/>
                <a:gd name="f627" fmla="*/ f503 f195 1"/>
                <a:gd name="f628" fmla="*/ f504 f196 1"/>
                <a:gd name="f629" fmla="*/ f505 f196 1"/>
                <a:gd name="f630" fmla="*/ f506 f195 1"/>
                <a:gd name="f631" fmla="*/ f507 f195 1"/>
                <a:gd name="f632" fmla="*/ f508 f195 1"/>
                <a:gd name="f633" fmla="*/ f509 f195 1"/>
                <a:gd name="f634" fmla="*/ f510 f195 1"/>
                <a:gd name="f635" fmla="*/ f511 f195 1"/>
                <a:gd name="f636" fmla="*/ f512 f196 1"/>
                <a:gd name="f637" fmla="*/ f513 f195 1"/>
                <a:gd name="f638" fmla="*/ f514 f196 1"/>
                <a:gd name="f639" fmla="*/ f515 f195 1"/>
                <a:gd name="f640" fmla="*/ f516 f196 1"/>
                <a:gd name="f641" fmla="*/ f517 f195 1"/>
                <a:gd name="f642" fmla="*/ f518 f196 1"/>
                <a:gd name="f643" fmla="*/ f519 f195 1"/>
                <a:gd name="f644" fmla="*/ f520 f196 1"/>
                <a:gd name="f645" fmla="*/ f521 f195 1"/>
                <a:gd name="f646" fmla="*/ f522 f196 1"/>
                <a:gd name="f647" fmla="*/ f523 f195 1"/>
                <a:gd name="f648" fmla="*/ f524 f195 1"/>
                <a:gd name="f649" fmla="*/ f525 f196 1"/>
                <a:gd name="f650" fmla="*/ f526 f195 1"/>
                <a:gd name="f651" fmla="*/ f527 f196 1"/>
                <a:gd name="f652" fmla="*/ f528 f195 1"/>
                <a:gd name="f653" fmla="*/ f529 f195 1"/>
                <a:gd name="f654" fmla="*/ f530 f195 1"/>
                <a:gd name="f655" fmla="*/ f531 f195 1"/>
                <a:gd name="f656" fmla="*/ f532 f195 1"/>
                <a:gd name="f657" fmla="*/ f533 f195 1"/>
                <a:gd name="f658" fmla="*/ f534 f195 1"/>
                <a:gd name="f659" fmla="*/ f535 f195 1"/>
                <a:gd name="f660" fmla="*/ f536 f196 1"/>
                <a:gd name="f661" fmla="*/ f537 f195 1"/>
                <a:gd name="f662" fmla="*/ f538 f195 1"/>
                <a:gd name="f663" fmla="*/ f539 f195 1"/>
                <a:gd name="f664" fmla="*/ f540 f196 1"/>
                <a:gd name="f665" fmla="*/ f541 f195 1"/>
                <a:gd name="f666" fmla="*/ f542 f195 1"/>
                <a:gd name="f667" fmla="*/ f543 f196 1"/>
                <a:gd name="f668" fmla="*/ f544 f195 1"/>
                <a:gd name="f669" fmla="*/ f545 f196 1"/>
                <a:gd name="f670" fmla="*/ f546 f195 1"/>
                <a:gd name="f671" fmla="*/ f547 f196 1"/>
                <a:gd name="f672" fmla="*/ f548 f195 1"/>
                <a:gd name="f673" fmla="*/ f549 f196 1"/>
                <a:gd name="f674" fmla="*/ f550 f195 1"/>
                <a:gd name="f675" fmla="*/ f551 f196 1"/>
                <a:gd name="f676" fmla="*/ f552 f195 1"/>
                <a:gd name="f677" fmla="*/ f553 f196 1"/>
                <a:gd name="f678" fmla="*/ f554 f195 1"/>
                <a:gd name="f679" fmla="*/ f555 f195 1"/>
                <a:gd name="f680" fmla="*/ f556 f195 1"/>
                <a:gd name="f681" fmla="*/ f557 f195 1"/>
                <a:gd name="f682" fmla="*/ f558 f195 1"/>
                <a:gd name="f683" fmla="*/ f559 f195 1"/>
                <a:gd name="f684" fmla="*/ f560 f195 1"/>
                <a:gd name="f685" fmla="*/ f561 f195 1"/>
                <a:gd name="f686" fmla="*/ f562 f195 1"/>
                <a:gd name="f687" fmla="*/ f563 f196 1"/>
                <a:gd name="f688" fmla="*/ f564 f195 1"/>
                <a:gd name="f689" fmla="*/ f565 f196 1"/>
                <a:gd name="f690" fmla="*/ f566 f195 1"/>
                <a:gd name="f691" fmla="*/ f567 f196 1"/>
                <a:gd name="f692" fmla="*/ f568 f195 1"/>
                <a:gd name="f693" fmla="*/ f569 f196 1"/>
                <a:gd name="f694" fmla="*/ f570 f195 1"/>
              </a:gdLst>
              <a:ahLst/>
              <a:cxnLst>
                <a:cxn ang="3cd4">
                  <a:pos x="hc" y="t"/>
                </a:cxn>
                <a:cxn ang="0">
                  <a:pos x="r" y="vc"/>
                </a:cxn>
                <a:cxn ang="cd4">
                  <a:pos x="hc" y="b"/>
                </a:cxn>
                <a:cxn ang="cd2">
                  <a:pos x="l" y="vc"/>
                </a:cxn>
                <a:cxn ang="f326">
                  <a:pos x="f575" y="f576"/>
                </a:cxn>
                <a:cxn ang="f326">
                  <a:pos x="f577" y="f578"/>
                </a:cxn>
                <a:cxn ang="f326">
                  <a:pos x="f575" y="f579"/>
                </a:cxn>
                <a:cxn ang="f326">
                  <a:pos x="f580" y="f578"/>
                </a:cxn>
                <a:cxn ang="f326">
                  <a:pos x="f575" y="f576"/>
                </a:cxn>
                <a:cxn ang="f326">
                  <a:pos x="f581" y="f582"/>
                </a:cxn>
                <a:cxn ang="f326">
                  <a:pos x="f583" y="f584"/>
                </a:cxn>
                <a:cxn ang="f326">
                  <a:pos x="f581" y="f585"/>
                </a:cxn>
                <a:cxn ang="f326">
                  <a:pos x="f586" y="f584"/>
                </a:cxn>
                <a:cxn ang="f326">
                  <a:pos x="f581" y="f582"/>
                </a:cxn>
                <a:cxn ang="f326">
                  <a:pos x="f587" y="f588"/>
                </a:cxn>
                <a:cxn ang="f326">
                  <a:pos x="f589" y="f584"/>
                </a:cxn>
                <a:cxn ang="f326">
                  <a:pos x="f587" y="f590"/>
                </a:cxn>
                <a:cxn ang="f326">
                  <a:pos x="f591" y="f584"/>
                </a:cxn>
                <a:cxn ang="f326">
                  <a:pos x="f587" y="f588"/>
                </a:cxn>
                <a:cxn ang="f326">
                  <a:pos x="f587" y="f592"/>
                </a:cxn>
                <a:cxn ang="f326">
                  <a:pos x="f593" y="f584"/>
                </a:cxn>
                <a:cxn ang="f326">
                  <a:pos x="f594" y="f595"/>
                </a:cxn>
                <a:cxn ang="f326">
                  <a:pos x="f596" y="f597"/>
                </a:cxn>
                <a:cxn ang="f326">
                  <a:pos x="f598" y="f599"/>
                </a:cxn>
                <a:cxn ang="f326">
                  <a:pos x="f600" y="f601"/>
                </a:cxn>
                <a:cxn ang="f326">
                  <a:pos x="f602" y="f603"/>
                </a:cxn>
                <a:cxn ang="f326">
                  <a:pos x="f604" y="f601"/>
                </a:cxn>
                <a:cxn ang="f326">
                  <a:pos x="f575" y="f605"/>
                </a:cxn>
                <a:cxn ang="f326">
                  <a:pos x="f606" y="f601"/>
                </a:cxn>
                <a:cxn ang="f326">
                  <a:pos x="f607" y="f608"/>
                </a:cxn>
                <a:cxn ang="f326">
                  <a:pos x="f609" y="f601"/>
                </a:cxn>
                <a:cxn ang="f326">
                  <a:pos x="f610" y="f611"/>
                </a:cxn>
                <a:cxn ang="f326">
                  <a:pos x="f612" y="f613"/>
                </a:cxn>
                <a:cxn ang="f326">
                  <a:pos x="f614" y="f595"/>
                </a:cxn>
                <a:cxn ang="f326">
                  <a:pos x="f615" y="f584"/>
                </a:cxn>
                <a:cxn ang="f326">
                  <a:pos x="f581" y="f592"/>
                </a:cxn>
                <a:cxn ang="f326">
                  <a:pos x="f616" y="f584"/>
                </a:cxn>
                <a:cxn ang="f326">
                  <a:pos x="f617" y="f595"/>
                </a:cxn>
                <a:cxn ang="f326">
                  <a:pos x="f618" y="f613"/>
                </a:cxn>
                <a:cxn ang="f326">
                  <a:pos x="f619" y="f611"/>
                </a:cxn>
                <a:cxn ang="f326">
                  <a:pos x="f620" y="f578"/>
                </a:cxn>
                <a:cxn ang="f326">
                  <a:pos x="f621" y="f622"/>
                </a:cxn>
                <a:cxn ang="f326">
                  <a:pos x="f623" y="f622"/>
                </a:cxn>
                <a:cxn ang="f326">
                  <a:pos x="f624" y="f578"/>
                </a:cxn>
                <a:cxn ang="f326">
                  <a:pos x="f625" y="f626"/>
                </a:cxn>
                <a:cxn ang="f326">
                  <a:pos x="f627" y="f628"/>
                </a:cxn>
                <a:cxn ang="f326">
                  <a:pos x="f581" y="f629"/>
                </a:cxn>
                <a:cxn ang="f326">
                  <a:pos x="f630" y="f628"/>
                </a:cxn>
                <a:cxn ang="f326">
                  <a:pos x="f631" y="f626"/>
                </a:cxn>
                <a:cxn ang="f326">
                  <a:pos x="f632" y="f578"/>
                </a:cxn>
                <a:cxn ang="f326">
                  <a:pos x="f633" y="f622"/>
                </a:cxn>
                <a:cxn ang="f326">
                  <a:pos x="f634" y="f622"/>
                </a:cxn>
                <a:cxn ang="f326">
                  <a:pos x="f635" y="f636"/>
                </a:cxn>
                <a:cxn ang="f326">
                  <a:pos x="f637" y="f638"/>
                </a:cxn>
                <a:cxn ang="f326">
                  <a:pos x="f639" y="f640"/>
                </a:cxn>
                <a:cxn ang="f326">
                  <a:pos x="f641" y="f642"/>
                </a:cxn>
                <a:cxn ang="f326">
                  <a:pos x="f643" y="f644"/>
                </a:cxn>
                <a:cxn ang="f326">
                  <a:pos x="f645" y="f646"/>
                </a:cxn>
                <a:cxn ang="f326">
                  <a:pos x="f647" y="f646"/>
                </a:cxn>
                <a:cxn ang="f326">
                  <a:pos x="f648" y="f649"/>
                </a:cxn>
                <a:cxn ang="f326">
                  <a:pos x="f650" y="f651"/>
                </a:cxn>
                <a:cxn ang="f326">
                  <a:pos x="f652" y="f649"/>
                </a:cxn>
                <a:cxn ang="f326">
                  <a:pos x="f653" y="f646"/>
                </a:cxn>
                <a:cxn ang="f326">
                  <a:pos x="f654" y="f646"/>
                </a:cxn>
                <a:cxn ang="f326">
                  <a:pos x="f655" y="f644"/>
                </a:cxn>
                <a:cxn ang="f326">
                  <a:pos x="f656" y="f642"/>
                </a:cxn>
                <a:cxn ang="f326">
                  <a:pos x="f657" y="f640"/>
                </a:cxn>
                <a:cxn ang="f326">
                  <a:pos x="f658" y="f638"/>
                </a:cxn>
                <a:cxn ang="f326">
                  <a:pos x="f659" y="f660"/>
                </a:cxn>
                <a:cxn ang="f326">
                  <a:pos x="f661" y="f622"/>
                </a:cxn>
                <a:cxn ang="f326">
                  <a:pos x="f662" y="f622"/>
                </a:cxn>
                <a:cxn ang="f326">
                  <a:pos x="f663" y="f664"/>
                </a:cxn>
                <a:cxn ang="f326">
                  <a:pos x="f665" y="f578"/>
                </a:cxn>
                <a:cxn ang="f326">
                  <a:pos x="f666" y="f667"/>
                </a:cxn>
                <a:cxn ang="f326">
                  <a:pos x="f668" y="f669"/>
                </a:cxn>
                <a:cxn ang="f326">
                  <a:pos x="f670" y="f671"/>
                </a:cxn>
                <a:cxn ang="f326">
                  <a:pos x="f672" y="f673"/>
                </a:cxn>
                <a:cxn ang="f326">
                  <a:pos x="f587" y="f629"/>
                </a:cxn>
                <a:cxn ang="f326">
                  <a:pos x="f674" y="f675"/>
                </a:cxn>
                <a:cxn ang="f326">
                  <a:pos x="f676" y="f677"/>
                </a:cxn>
                <a:cxn ang="f326">
                  <a:pos x="f678" y="f578"/>
                </a:cxn>
                <a:cxn ang="f326">
                  <a:pos x="f679" y="f622"/>
                </a:cxn>
                <a:cxn ang="f326">
                  <a:pos x="f680" y="f622"/>
                </a:cxn>
                <a:cxn ang="f326">
                  <a:pos x="f681" y="f578"/>
                </a:cxn>
                <a:cxn ang="f326">
                  <a:pos x="f682" y="f611"/>
                </a:cxn>
                <a:cxn ang="f326">
                  <a:pos x="f683" y="f613"/>
                </a:cxn>
                <a:cxn ang="f326">
                  <a:pos x="f684" y="f595"/>
                </a:cxn>
                <a:cxn ang="f326">
                  <a:pos x="f685" y="f584"/>
                </a:cxn>
                <a:cxn ang="f326">
                  <a:pos x="f587" y="f592"/>
                </a:cxn>
                <a:cxn ang="f326">
                  <a:pos x="f686" y="f687"/>
                </a:cxn>
                <a:cxn ang="f326">
                  <a:pos x="f688" y="f689"/>
                </a:cxn>
                <a:cxn ang="f326">
                  <a:pos x="f690" y="f689"/>
                </a:cxn>
                <a:cxn ang="f326">
                  <a:pos x="f686" y="f691"/>
                </a:cxn>
                <a:cxn ang="f326">
                  <a:pos x="f692" y="f693"/>
                </a:cxn>
                <a:cxn ang="f326">
                  <a:pos x="f694" y="f693"/>
                </a:cxn>
              </a:cxnLst>
              <a:rect l="f571" t="f574" r="f572" b="f573"/>
              <a:pathLst>
                <a:path w="7177436" h="6187444">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cubicBezTo>
                    <a:pt x="f20" y="f19"/>
                    <a:pt x="f21" y="f22"/>
                    <a:pt x="f21" y="f23"/>
                  </a:cubicBezTo>
                  <a:cubicBezTo>
                    <a:pt x="f21" y="f24"/>
                    <a:pt x="f20" y="f25"/>
                    <a:pt x="f18" y="f25"/>
                  </a:cubicBezTo>
                  <a:cubicBezTo>
                    <a:pt x="f26" y="f25"/>
                    <a:pt x="f27" y="f24"/>
                    <a:pt x="f27" y="f23"/>
                  </a:cubicBezTo>
                  <a:cubicBezTo>
                    <a:pt x="f27" y="f22"/>
                    <a:pt x="f26" y="f19"/>
                    <a:pt x="f18" y="f19"/>
                  </a:cubicBezTo>
                  <a:close/>
                  <a:moveTo>
                    <a:pt x="f28" y="f29"/>
                  </a:moveTo>
                  <a:cubicBezTo>
                    <a:pt x="f30" y="f29"/>
                    <a:pt x="f31" y="f32"/>
                    <a:pt x="f31" y="f23"/>
                  </a:cubicBezTo>
                  <a:cubicBezTo>
                    <a:pt x="f31" y="f33"/>
                    <a:pt x="f30" y="f34"/>
                    <a:pt x="f28" y="f34"/>
                  </a:cubicBezTo>
                  <a:cubicBezTo>
                    <a:pt x="f35" y="f34"/>
                    <a:pt x="f36" y="f33"/>
                    <a:pt x="f36" y="f23"/>
                  </a:cubicBezTo>
                  <a:cubicBezTo>
                    <a:pt x="f36" y="f32"/>
                    <a:pt x="f35" y="f29"/>
                    <a:pt x="f28" y="f29"/>
                  </a:cubicBezTo>
                  <a:close/>
                  <a:moveTo>
                    <a:pt x="f28" y="f37"/>
                  </a:moveTo>
                  <a:cubicBezTo>
                    <a:pt x="f38" y="f37"/>
                    <a:pt x="f39" y="f40"/>
                    <a:pt x="f39" y="f23"/>
                  </a:cubicBezTo>
                  <a:cubicBezTo>
                    <a:pt x="f39" y="f41"/>
                    <a:pt x="f42" y="f43"/>
                    <a:pt x="f44" y="f45"/>
                  </a:cubicBezTo>
                  <a:lnTo>
                    <a:pt x="f46" y="f47"/>
                  </a:lnTo>
                  <a:lnTo>
                    <a:pt x="f48" y="f49"/>
                  </a:lnTo>
                  <a:cubicBezTo>
                    <a:pt x="f50" y="f51"/>
                    <a:pt x="f52" y="f53"/>
                    <a:pt x="f54" y="f55"/>
                  </a:cubicBezTo>
                  <a:lnTo>
                    <a:pt x="f56" y="f57"/>
                  </a:lnTo>
                  <a:lnTo>
                    <a:pt x="f58" y="f55"/>
                  </a:lnTo>
                  <a:cubicBezTo>
                    <a:pt x="f59" y="f60"/>
                    <a:pt x="f61" y="f62"/>
                    <a:pt x="f8" y="f62"/>
                  </a:cubicBezTo>
                  <a:cubicBezTo>
                    <a:pt x="f63" y="f62"/>
                    <a:pt x="f64" y="f60"/>
                    <a:pt x="f65" y="f55"/>
                  </a:cubicBezTo>
                  <a:lnTo>
                    <a:pt x="f66" y="f67"/>
                  </a:lnTo>
                  <a:lnTo>
                    <a:pt x="f68" y="f55"/>
                  </a:lnTo>
                  <a:cubicBezTo>
                    <a:pt x="f69" y="f70"/>
                    <a:pt x="f71" y="f72"/>
                    <a:pt x="f73" y="f74"/>
                  </a:cubicBezTo>
                  <a:lnTo>
                    <a:pt x="f75" y="f76"/>
                  </a:lnTo>
                  <a:lnTo>
                    <a:pt x="f77" y="f45"/>
                  </a:lnTo>
                  <a:cubicBezTo>
                    <a:pt x="f78" y="f43"/>
                    <a:pt x="f79" y="f41"/>
                    <a:pt x="f79" y="f23"/>
                  </a:cubicBezTo>
                  <a:cubicBezTo>
                    <a:pt x="f79" y="f40"/>
                    <a:pt x="f80" y="f37"/>
                    <a:pt x="f18" y="f37"/>
                  </a:cubicBezTo>
                  <a:cubicBezTo>
                    <a:pt x="f81" y="f37"/>
                    <a:pt x="f82" y="f40"/>
                    <a:pt x="f82" y="f23"/>
                  </a:cubicBezTo>
                  <a:cubicBezTo>
                    <a:pt x="f82" y="f41"/>
                    <a:pt x="f83" y="f43"/>
                    <a:pt x="f84" y="f45"/>
                  </a:cubicBezTo>
                  <a:lnTo>
                    <a:pt x="f85" y="f76"/>
                  </a:lnTo>
                  <a:lnTo>
                    <a:pt x="f86" y="f74"/>
                  </a:lnTo>
                  <a:cubicBezTo>
                    <a:pt x="f87" y="f88"/>
                    <a:pt x="f89" y="f90"/>
                    <a:pt x="f89" y="f13"/>
                  </a:cubicBezTo>
                  <a:lnTo>
                    <a:pt x="f91" y="f92"/>
                  </a:lnTo>
                  <a:lnTo>
                    <a:pt x="f93" y="f92"/>
                  </a:lnTo>
                  <a:lnTo>
                    <a:pt x="f94" y="f13"/>
                  </a:lnTo>
                  <a:cubicBezTo>
                    <a:pt x="f94" y="f95"/>
                    <a:pt x="f96" y="f97"/>
                    <a:pt x="f98" y="f99"/>
                  </a:cubicBezTo>
                  <a:lnTo>
                    <a:pt x="f100" y="f101"/>
                  </a:lnTo>
                  <a:lnTo>
                    <a:pt x="f18" y="f102"/>
                  </a:lnTo>
                  <a:lnTo>
                    <a:pt x="f103" y="f101"/>
                  </a:lnTo>
                  <a:lnTo>
                    <a:pt x="f104" y="f99"/>
                  </a:lnTo>
                  <a:cubicBezTo>
                    <a:pt x="f105" y="f97"/>
                    <a:pt x="f106" y="f95"/>
                    <a:pt x="f106" y="f13"/>
                  </a:cubicBezTo>
                  <a:lnTo>
                    <a:pt x="f107" y="f92"/>
                  </a:lnTo>
                  <a:lnTo>
                    <a:pt x="f108" y="f92"/>
                  </a:lnTo>
                  <a:lnTo>
                    <a:pt x="f109" y="f110"/>
                  </a:lnTo>
                  <a:cubicBezTo>
                    <a:pt x="f111" y="f112"/>
                    <a:pt x="f113" y="f114"/>
                    <a:pt x="f115" y="f116"/>
                  </a:cubicBezTo>
                  <a:lnTo>
                    <a:pt x="f117" y="f118"/>
                  </a:lnTo>
                  <a:lnTo>
                    <a:pt x="f119" y="f120"/>
                  </a:lnTo>
                  <a:cubicBezTo>
                    <a:pt x="f121" y="f122"/>
                    <a:pt x="f123" y="f124"/>
                    <a:pt x="f125" y="f126"/>
                  </a:cubicBezTo>
                  <a:lnTo>
                    <a:pt x="f127" y="f128"/>
                  </a:lnTo>
                  <a:lnTo>
                    <a:pt x="f129" y="f128"/>
                  </a:lnTo>
                  <a:lnTo>
                    <a:pt x="f130" y="f131"/>
                  </a:lnTo>
                  <a:cubicBezTo>
                    <a:pt x="f132" y="f133"/>
                    <a:pt x="f134" y="f135"/>
                    <a:pt x="f136" y="f135"/>
                  </a:cubicBezTo>
                  <a:cubicBezTo>
                    <a:pt x="f137" y="f135"/>
                    <a:pt x="f138" y="f133"/>
                    <a:pt x="f139" y="f131"/>
                  </a:cubicBezTo>
                  <a:lnTo>
                    <a:pt x="f140" y="f128"/>
                  </a:lnTo>
                  <a:lnTo>
                    <a:pt x="f141" y="f128"/>
                  </a:lnTo>
                  <a:lnTo>
                    <a:pt x="f142" y="f126"/>
                  </a:lnTo>
                  <a:cubicBezTo>
                    <a:pt x="f143" y="f124"/>
                    <a:pt x="f144" y="f122"/>
                    <a:pt x="f145" y="f120"/>
                  </a:cubicBezTo>
                  <a:lnTo>
                    <a:pt x="f146" y="f118"/>
                  </a:lnTo>
                  <a:lnTo>
                    <a:pt x="f147" y="f116"/>
                  </a:lnTo>
                  <a:cubicBezTo>
                    <a:pt x="f148" y="f149"/>
                    <a:pt x="f150" y="f151"/>
                    <a:pt x="f152" y="f153"/>
                  </a:cubicBezTo>
                  <a:lnTo>
                    <a:pt x="f154" y="f92"/>
                  </a:lnTo>
                  <a:lnTo>
                    <a:pt x="f155" y="f92"/>
                  </a:lnTo>
                  <a:lnTo>
                    <a:pt x="f156" y="f157"/>
                  </a:lnTo>
                  <a:lnTo>
                    <a:pt x="f158" y="f13"/>
                  </a:lnTo>
                  <a:lnTo>
                    <a:pt x="f159" y="f160"/>
                  </a:lnTo>
                  <a:lnTo>
                    <a:pt x="f161" y="f162"/>
                  </a:lnTo>
                  <a:cubicBezTo>
                    <a:pt x="f163" y="f164"/>
                    <a:pt x="f165" y="f166"/>
                    <a:pt x="f167" y="f168"/>
                  </a:cubicBezTo>
                  <a:lnTo>
                    <a:pt x="f169" y="f170"/>
                  </a:lnTo>
                  <a:lnTo>
                    <a:pt x="f28" y="f102"/>
                  </a:lnTo>
                  <a:lnTo>
                    <a:pt x="f171" y="f172"/>
                  </a:lnTo>
                  <a:lnTo>
                    <a:pt x="f173" y="f174"/>
                  </a:lnTo>
                  <a:cubicBezTo>
                    <a:pt x="f175" y="f176"/>
                    <a:pt x="f177" y="f178"/>
                    <a:pt x="f177" y="f13"/>
                  </a:cubicBezTo>
                  <a:lnTo>
                    <a:pt x="f179" y="f92"/>
                  </a:lnTo>
                  <a:lnTo>
                    <a:pt x="f180" y="f92"/>
                  </a:lnTo>
                  <a:lnTo>
                    <a:pt x="f181" y="f13"/>
                  </a:lnTo>
                  <a:cubicBezTo>
                    <a:pt x="f181" y="f90"/>
                    <a:pt x="f182" y="f88"/>
                    <a:pt x="f183" y="f74"/>
                  </a:cubicBezTo>
                  <a:lnTo>
                    <a:pt x="f184" y="f76"/>
                  </a:lnTo>
                  <a:lnTo>
                    <a:pt x="f185" y="f45"/>
                  </a:lnTo>
                  <a:cubicBezTo>
                    <a:pt x="f186" y="f43"/>
                    <a:pt x="f187" y="f41"/>
                    <a:pt x="f187" y="f23"/>
                  </a:cubicBezTo>
                  <a:cubicBezTo>
                    <a:pt x="f187" y="f40"/>
                    <a:pt x="f188" y="f37"/>
                    <a:pt x="f28" y="f37"/>
                  </a:cubicBezTo>
                  <a:close/>
                  <a:moveTo>
                    <a:pt x="f189" y="f190"/>
                  </a:moveTo>
                  <a:lnTo>
                    <a:pt x="f191" y="f192"/>
                  </a:lnTo>
                  <a:lnTo>
                    <a:pt x="f193" y="f192"/>
                  </a:lnTo>
                  <a:close/>
                  <a:moveTo>
                    <a:pt x="f189" y="f5"/>
                  </a:moveTo>
                  <a:lnTo>
                    <a:pt x="f6" y="f7"/>
                  </a:lnTo>
                  <a:lnTo>
                    <a:pt x="f5" y="f7"/>
                  </a:lnTo>
                  <a:close/>
                </a:path>
              </a:pathLst>
            </a:custGeom>
            <a:solidFill>
              <a:srgbClr val="757575"/>
            </a:solidFill>
            <a:ln cap="flat">
              <a:noFill/>
              <a:prstDash val="solid"/>
            </a:ln>
          </p:spPr>
          <p:txBody>
            <a:bodyPr vert="horz" wrap="square" lIns="179285" tIns="143428" rIns="179285" bIns="143428" anchor="t" anchorCtr="1" compatLnSpc="1">
              <a:noAutofit/>
            </a:bodyPr>
            <a:lstStyle/>
            <a:p>
              <a:pPr marL="0" marR="0" lvl="0" indent="0" algn="ctr" defTabSz="91409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sp>
          <p:nvSpPr>
            <p:cNvPr id="297" name="Freeform: Shape 304">
              <a:extLst>
                <a:ext uri="{FF2B5EF4-FFF2-40B4-BE49-F238E27FC236}">
                  <a16:creationId xmlns:a16="http://schemas.microsoft.com/office/drawing/2014/main" id="{C9E68234-E333-483C-A0AE-824EFCBFD0E6}"/>
                </a:ext>
              </a:extLst>
            </p:cNvPr>
            <p:cNvSpPr/>
            <p:nvPr/>
          </p:nvSpPr>
          <p:spPr>
            <a:xfrm>
              <a:off x="5650507" y="2028276"/>
              <a:ext cx="606951" cy="678786"/>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grpSp>
      <p:grpSp>
        <p:nvGrpSpPr>
          <p:cNvPr id="298" name="Group 84">
            <a:extLst>
              <a:ext uri="{FF2B5EF4-FFF2-40B4-BE49-F238E27FC236}">
                <a16:creationId xmlns:a16="http://schemas.microsoft.com/office/drawing/2014/main" id="{66CCFC55-844A-4D03-8116-63614FEADD25}"/>
              </a:ext>
            </a:extLst>
          </p:cNvPr>
          <p:cNvGrpSpPr/>
          <p:nvPr/>
        </p:nvGrpSpPr>
        <p:grpSpPr>
          <a:xfrm>
            <a:off x="10064776" y="3833877"/>
            <a:ext cx="478328" cy="478328"/>
            <a:chOff x="7303806" y="1980791"/>
            <a:chExt cx="1143000" cy="1143000"/>
          </a:xfrm>
        </p:grpSpPr>
        <p:sp>
          <p:nvSpPr>
            <p:cNvPr id="299" name="Oval 329">
              <a:extLst>
                <a:ext uri="{FF2B5EF4-FFF2-40B4-BE49-F238E27FC236}">
                  <a16:creationId xmlns:a16="http://schemas.microsoft.com/office/drawing/2014/main" id="{85A1A63F-E4C5-4E5A-8262-F31CAE9A9AB7}"/>
                </a:ext>
              </a:extLst>
            </p:cNvPr>
            <p:cNvSpPr/>
            <p:nvPr/>
          </p:nvSpPr>
          <p:spPr>
            <a:xfrm>
              <a:off x="7303806" y="1980791"/>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300" name="Oval 333">
              <a:extLst>
                <a:ext uri="{FF2B5EF4-FFF2-40B4-BE49-F238E27FC236}">
                  <a16:creationId xmlns:a16="http://schemas.microsoft.com/office/drawing/2014/main" id="{B95615B1-FE77-4773-95D9-CC974E075927}"/>
                </a:ext>
              </a:extLst>
            </p:cNvPr>
            <p:cNvSpPr/>
            <p:nvPr/>
          </p:nvSpPr>
          <p:spPr>
            <a:xfrm>
              <a:off x="7610843" y="2486390"/>
              <a:ext cx="539496" cy="5394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179285" tIns="143428" rIns="179285" bIns="143428" anchor="t" anchorCtr="1" compatLnSpc="1">
              <a:noAutofit/>
            </a:bodyPr>
            <a:lstStyle/>
            <a:p>
              <a:pPr marL="0" marR="0" lvl="0" indent="0" algn="ctr" defTabSz="91409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sp>
          <p:nvSpPr>
            <p:cNvPr id="301" name="Freeform: Shape 332">
              <a:extLst>
                <a:ext uri="{FF2B5EF4-FFF2-40B4-BE49-F238E27FC236}">
                  <a16:creationId xmlns:a16="http://schemas.microsoft.com/office/drawing/2014/main" id="{773697AD-B8C4-4EE9-AF1E-0643C6F92CFE}"/>
                </a:ext>
              </a:extLst>
            </p:cNvPr>
            <p:cNvSpPr/>
            <p:nvPr/>
          </p:nvSpPr>
          <p:spPr>
            <a:xfrm>
              <a:off x="7571826" y="2078687"/>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302" name="Picture 6">
              <a:extLst>
                <a:ext uri="{FF2B5EF4-FFF2-40B4-BE49-F238E27FC236}">
                  <a16:creationId xmlns:a16="http://schemas.microsoft.com/office/drawing/2014/main" id="{F0352E7C-60B0-4B9F-94CA-45085367E2F2}"/>
                </a:ext>
              </a:extLst>
            </p:cNvPr>
            <p:cNvPicPr>
              <a:picLocks noChangeAspect="1"/>
            </p:cNvPicPr>
            <p:nvPr/>
          </p:nvPicPr>
          <p:blipFill>
            <a:blip r:embed="rId13"/>
            <a:stretch>
              <a:fillRect/>
            </a:stretch>
          </p:blipFill>
          <p:spPr>
            <a:xfrm>
              <a:off x="7787633" y="2622746"/>
              <a:ext cx="154451" cy="329193"/>
            </a:xfrm>
            <a:prstGeom prst="rect">
              <a:avLst/>
            </a:prstGeom>
            <a:noFill/>
            <a:ln cap="flat">
              <a:noFill/>
            </a:ln>
          </p:spPr>
        </p:pic>
      </p:grpSp>
      <p:grpSp>
        <p:nvGrpSpPr>
          <p:cNvPr id="303" name="Group 46">
            <a:extLst>
              <a:ext uri="{FF2B5EF4-FFF2-40B4-BE49-F238E27FC236}">
                <a16:creationId xmlns:a16="http://schemas.microsoft.com/office/drawing/2014/main" id="{0E6EF03A-2FB2-4DAA-B5FE-9261997D5E68}"/>
              </a:ext>
            </a:extLst>
          </p:cNvPr>
          <p:cNvGrpSpPr/>
          <p:nvPr/>
        </p:nvGrpSpPr>
        <p:grpSpPr>
          <a:xfrm>
            <a:off x="6779516" y="590136"/>
            <a:ext cx="478328" cy="478328"/>
            <a:chOff x="3461159" y="1980791"/>
            <a:chExt cx="1143000" cy="1143000"/>
          </a:xfrm>
        </p:grpSpPr>
        <p:sp>
          <p:nvSpPr>
            <p:cNvPr id="304" name="Oval 308">
              <a:extLst>
                <a:ext uri="{FF2B5EF4-FFF2-40B4-BE49-F238E27FC236}">
                  <a16:creationId xmlns:a16="http://schemas.microsoft.com/office/drawing/2014/main" id="{3EE405EB-D2D5-4BA1-AB12-2BC65ED524FB}"/>
                </a:ext>
              </a:extLst>
            </p:cNvPr>
            <p:cNvSpPr/>
            <p:nvPr/>
          </p:nvSpPr>
          <p:spPr>
            <a:xfrm>
              <a:off x="3461159" y="1980791"/>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305" name="Oval 312">
              <a:extLst>
                <a:ext uri="{FF2B5EF4-FFF2-40B4-BE49-F238E27FC236}">
                  <a16:creationId xmlns:a16="http://schemas.microsoft.com/office/drawing/2014/main" id="{83B738DB-D1C1-4000-BF43-5F5371C993FE}"/>
                </a:ext>
              </a:extLst>
            </p:cNvPr>
            <p:cNvSpPr/>
            <p:nvPr/>
          </p:nvSpPr>
          <p:spPr>
            <a:xfrm>
              <a:off x="3761137" y="2484625"/>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306" name="Freeform: Shape 311">
              <a:extLst>
                <a:ext uri="{FF2B5EF4-FFF2-40B4-BE49-F238E27FC236}">
                  <a16:creationId xmlns:a16="http://schemas.microsoft.com/office/drawing/2014/main" id="{5E4E738C-90ED-4E72-9577-5A3F5994DF61}"/>
                </a:ext>
              </a:extLst>
            </p:cNvPr>
            <p:cNvSpPr/>
            <p:nvPr/>
          </p:nvSpPr>
          <p:spPr>
            <a:xfrm>
              <a:off x="3729179" y="2076913"/>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307" name="Picture 366">
              <a:extLst>
                <a:ext uri="{FF2B5EF4-FFF2-40B4-BE49-F238E27FC236}">
                  <a16:creationId xmlns:a16="http://schemas.microsoft.com/office/drawing/2014/main" id="{A58E71F9-F114-47AE-B83D-12B585CEDFD0}"/>
                </a:ext>
              </a:extLst>
            </p:cNvPr>
            <p:cNvPicPr>
              <a:picLocks noChangeAspect="1"/>
            </p:cNvPicPr>
            <p:nvPr/>
          </p:nvPicPr>
          <p:blipFill>
            <a:blip r:embed="rId14"/>
            <a:stretch>
              <a:fillRect/>
            </a:stretch>
          </p:blipFill>
          <p:spPr>
            <a:xfrm>
              <a:off x="3903363" y="2667423"/>
              <a:ext cx="258144" cy="260256"/>
            </a:xfrm>
            <a:prstGeom prst="rect">
              <a:avLst/>
            </a:prstGeom>
            <a:noFill/>
            <a:ln cap="flat">
              <a:noFill/>
            </a:ln>
          </p:spPr>
        </p:pic>
      </p:grpSp>
      <p:grpSp>
        <p:nvGrpSpPr>
          <p:cNvPr id="308" name="Group 87">
            <a:extLst>
              <a:ext uri="{FF2B5EF4-FFF2-40B4-BE49-F238E27FC236}">
                <a16:creationId xmlns:a16="http://schemas.microsoft.com/office/drawing/2014/main" id="{51A0C7B7-BB8D-42AB-838B-95525C37338A}"/>
              </a:ext>
            </a:extLst>
          </p:cNvPr>
          <p:cNvGrpSpPr/>
          <p:nvPr/>
        </p:nvGrpSpPr>
        <p:grpSpPr>
          <a:xfrm>
            <a:off x="8206609" y="5510491"/>
            <a:ext cx="478328" cy="478328"/>
            <a:chOff x="8264466" y="3846862"/>
            <a:chExt cx="1143000" cy="1143000"/>
          </a:xfrm>
        </p:grpSpPr>
        <p:sp>
          <p:nvSpPr>
            <p:cNvPr id="309" name="Oval 336">
              <a:extLst>
                <a:ext uri="{FF2B5EF4-FFF2-40B4-BE49-F238E27FC236}">
                  <a16:creationId xmlns:a16="http://schemas.microsoft.com/office/drawing/2014/main" id="{B25979C2-76B7-410A-A238-10B963852BFD}"/>
                </a:ext>
              </a:extLst>
            </p:cNvPr>
            <p:cNvSpPr/>
            <p:nvPr/>
          </p:nvSpPr>
          <p:spPr>
            <a:xfrm>
              <a:off x="8264466" y="384686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310" name="Group 338">
              <a:extLst>
                <a:ext uri="{FF2B5EF4-FFF2-40B4-BE49-F238E27FC236}">
                  <a16:creationId xmlns:a16="http://schemas.microsoft.com/office/drawing/2014/main" id="{9E0F5CD1-F9CC-48E1-8D6B-EDDB0F1E454E}"/>
                </a:ext>
              </a:extLst>
            </p:cNvPr>
            <p:cNvGrpSpPr/>
            <p:nvPr/>
          </p:nvGrpSpPr>
          <p:grpSpPr>
            <a:xfrm>
              <a:off x="8532485" y="3955365"/>
              <a:ext cx="606951" cy="950746"/>
              <a:chOff x="8532485" y="3955365"/>
              <a:chExt cx="606951" cy="950746"/>
            </a:xfrm>
          </p:grpSpPr>
          <p:sp>
            <p:nvSpPr>
              <p:cNvPr id="312" name="Oval 340">
                <a:extLst>
                  <a:ext uri="{FF2B5EF4-FFF2-40B4-BE49-F238E27FC236}">
                    <a16:creationId xmlns:a16="http://schemas.microsoft.com/office/drawing/2014/main" id="{8DA16187-BA2E-4D48-A282-4919726BD8B4}"/>
                  </a:ext>
                </a:extLst>
              </p:cNvPr>
              <p:cNvSpPr/>
              <p:nvPr/>
            </p:nvSpPr>
            <p:spPr>
              <a:xfrm>
                <a:off x="8569738" y="4363077"/>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313" name="Freeform: Shape 341">
                <a:extLst>
                  <a:ext uri="{FF2B5EF4-FFF2-40B4-BE49-F238E27FC236}">
                    <a16:creationId xmlns:a16="http://schemas.microsoft.com/office/drawing/2014/main" id="{BD14F7C1-3BE5-400E-8D93-FDF03C6DDECD}"/>
                  </a:ext>
                </a:extLst>
              </p:cNvPr>
              <p:cNvSpPr/>
              <p:nvPr/>
            </p:nvSpPr>
            <p:spPr>
              <a:xfrm>
                <a:off x="8532485" y="3955365"/>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grpSp>
        <p:pic>
          <p:nvPicPr>
            <p:cNvPr id="311" name="Picture 8">
              <a:extLst>
                <a:ext uri="{FF2B5EF4-FFF2-40B4-BE49-F238E27FC236}">
                  <a16:creationId xmlns:a16="http://schemas.microsoft.com/office/drawing/2014/main" id="{7CA5234E-5DF5-4AB4-956F-465BE4A253E8}"/>
                </a:ext>
              </a:extLst>
            </p:cNvPr>
            <p:cNvPicPr>
              <a:picLocks noChangeAspect="1"/>
            </p:cNvPicPr>
            <p:nvPr/>
          </p:nvPicPr>
          <p:blipFill>
            <a:blip r:embed="rId15"/>
            <a:stretch>
              <a:fillRect/>
            </a:stretch>
          </p:blipFill>
          <p:spPr>
            <a:xfrm>
              <a:off x="8657447" y="4574176"/>
              <a:ext cx="382584" cy="242791"/>
            </a:xfrm>
            <a:prstGeom prst="rect">
              <a:avLst/>
            </a:prstGeom>
            <a:noFill/>
            <a:ln cap="flat">
              <a:noFill/>
            </a:ln>
          </p:spPr>
        </p:pic>
      </p:grpSp>
      <p:grpSp>
        <p:nvGrpSpPr>
          <p:cNvPr id="314" name="Group 86">
            <a:extLst>
              <a:ext uri="{FF2B5EF4-FFF2-40B4-BE49-F238E27FC236}">
                <a16:creationId xmlns:a16="http://schemas.microsoft.com/office/drawing/2014/main" id="{6F799F3D-3E52-4BC9-B3B7-F40DED0861AF}"/>
              </a:ext>
            </a:extLst>
          </p:cNvPr>
          <p:cNvGrpSpPr/>
          <p:nvPr/>
        </p:nvGrpSpPr>
        <p:grpSpPr>
          <a:xfrm>
            <a:off x="9460249" y="1779771"/>
            <a:ext cx="478328" cy="478328"/>
            <a:chOff x="6343137" y="3846569"/>
            <a:chExt cx="1143000" cy="1143000"/>
          </a:xfrm>
        </p:grpSpPr>
        <p:sp>
          <p:nvSpPr>
            <p:cNvPr id="315" name="Oval 322">
              <a:extLst>
                <a:ext uri="{FF2B5EF4-FFF2-40B4-BE49-F238E27FC236}">
                  <a16:creationId xmlns:a16="http://schemas.microsoft.com/office/drawing/2014/main" id="{5081EFE6-FAD9-4FF4-9977-B39CEFB3EF01}"/>
                </a:ext>
              </a:extLst>
            </p:cNvPr>
            <p:cNvSpPr/>
            <p:nvPr/>
          </p:nvSpPr>
          <p:spPr>
            <a:xfrm>
              <a:off x="6343137" y="384656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316" name="Oval 326">
              <a:extLst>
                <a:ext uri="{FF2B5EF4-FFF2-40B4-BE49-F238E27FC236}">
                  <a16:creationId xmlns:a16="http://schemas.microsoft.com/office/drawing/2014/main" id="{B1BB12AD-08C9-42C3-BDED-D2BF6914F1FE}"/>
                </a:ext>
              </a:extLst>
            </p:cNvPr>
            <p:cNvSpPr/>
            <p:nvPr/>
          </p:nvSpPr>
          <p:spPr>
            <a:xfrm>
              <a:off x="6651958" y="4352178"/>
              <a:ext cx="539496" cy="5394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179285" tIns="143428" rIns="179285" bIns="143428" anchor="t" anchorCtr="1" compatLnSpc="1">
              <a:noAutofit/>
            </a:bodyPr>
            <a:lstStyle/>
            <a:p>
              <a:pPr marL="0" marR="0" lvl="0" indent="0" algn="ctr" defTabSz="91409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sp>
          <p:nvSpPr>
            <p:cNvPr id="317" name="Freeform: Shape 325">
              <a:extLst>
                <a:ext uri="{FF2B5EF4-FFF2-40B4-BE49-F238E27FC236}">
                  <a16:creationId xmlns:a16="http://schemas.microsoft.com/office/drawing/2014/main" id="{FBD56A64-C667-49F8-9D30-D1004032A7A0}"/>
                </a:ext>
              </a:extLst>
            </p:cNvPr>
            <p:cNvSpPr/>
            <p:nvPr/>
          </p:nvSpPr>
          <p:spPr>
            <a:xfrm>
              <a:off x="6611166" y="3944474"/>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318" name="Picture 10">
              <a:extLst>
                <a:ext uri="{FF2B5EF4-FFF2-40B4-BE49-F238E27FC236}">
                  <a16:creationId xmlns:a16="http://schemas.microsoft.com/office/drawing/2014/main" id="{F679C7DD-9F97-4396-BCBE-6528FB834141}"/>
                </a:ext>
              </a:extLst>
            </p:cNvPr>
            <p:cNvPicPr>
              <a:picLocks noChangeAspect="1"/>
            </p:cNvPicPr>
            <p:nvPr/>
          </p:nvPicPr>
          <p:blipFill>
            <a:blip r:embed="rId16"/>
            <a:stretch>
              <a:fillRect/>
            </a:stretch>
          </p:blipFill>
          <p:spPr>
            <a:xfrm>
              <a:off x="6724442" y="4550694"/>
              <a:ext cx="380399" cy="263822"/>
            </a:xfrm>
            <a:prstGeom prst="rect">
              <a:avLst/>
            </a:prstGeom>
            <a:noFill/>
            <a:ln cap="flat">
              <a:noFill/>
            </a:ln>
          </p:spPr>
        </p:pic>
      </p:grpSp>
      <p:grpSp>
        <p:nvGrpSpPr>
          <p:cNvPr id="319" name="Group 85">
            <a:extLst>
              <a:ext uri="{FF2B5EF4-FFF2-40B4-BE49-F238E27FC236}">
                <a16:creationId xmlns:a16="http://schemas.microsoft.com/office/drawing/2014/main" id="{00F3543D-FD7F-457D-8ED2-3FAA769BDBA3}"/>
              </a:ext>
            </a:extLst>
          </p:cNvPr>
          <p:cNvGrpSpPr/>
          <p:nvPr/>
        </p:nvGrpSpPr>
        <p:grpSpPr>
          <a:xfrm>
            <a:off x="3390190" y="893631"/>
            <a:ext cx="478328" cy="478328"/>
            <a:chOff x="4421818" y="3837663"/>
            <a:chExt cx="1143000" cy="1143000"/>
          </a:xfrm>
        </p:grpSpPr>
        <p:sp>
          <p:nvSpPr>
            <p:cNvPr id="320" name="Oval 315">
              <a:extLst>
                <a:ext uri="{FF2B5EF4-FFF2-40B4-BE49-F238E27FC236}">
                  <a16:creationId xmlns:a16="http://schemas.microsoft.com/office/drawing/2014/main" id="{0A965832-D59A-42D1-9E63-1C63652445D9}"/>
                </a:ext>
              </a:extLst>
            </p:cNvPr>
            <p:cNvSpPr/>
            <p:nvPr/>
          </p:nvSpPr>
          <p:spPr>
            <a:xfrm>
              <a:off x="4421818" y="383766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321" name="Group 317">
              <a:extLst>
                <a:ext uri="{FF2B5EF4-FFF2-40B4-BE49-F238E27FC236}">
                  <a16:creationId xmlns:a16="http://schemas.microsoft.com/office/drawing/2014/main" id="{29370FC3-8015-4A5A-9A9C-3683B0605632}"/>
                </a:ext>
              </a:extLst>
            </p:cNvPr>
            <p:cNvGrpSpPr/>
            <p:nvPr/>
          </p:nvGrpSpPr>
          <p:grpSpPr>
            <a:xfrm>
              <a:off x="4695928" y="3929387"/>
              <a:ext cx="606951" cy="950737"/>
              <a:chOff x="4695928" y="3929387"/>
              <a:chExt cx="606951" cy="950737"/>
            </a:xfrm>
          </p:grpSpPr>
          <p:sp>
            <p:nvSpPr>
              <p:cNvPr id="323" name="Oval 319">
                <a:extLst>
                  <a:ext uri="{FF2B5EF4-FFF2-40B4-BE49-F238E27FC236}">
                    <a16:creationId xmlns:a16="http://schemas.microsoft.com/office/drawing/2014/main" id="{44C681FF-C2A3-47D5-BCF1-74D45D0CDBD1}"/>
                  </a:ext>
                </a:extLst>
              </p:cNvPr>
              <p:cNvSpPr/>
              <p:nvPr/>
            </p:nvSpPr>
            <p:spPr>
              <a:xfrm>
                <a:off x="4733181" y="4337090"/>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324" name="Freeform: Shape 320">
                <a:extLst>
                  <a:ext uri="{FF2B5EF4-FFF2-40B4-BE49-F238E27FC236}">
                    <a16:creationId xmlns:a16="http://schemas.microsoft.com/office/drawing/2014/main" id="{4FF6D965-147C-4CB5-9216-8000F1083D1B}"/>
                  </a:ext>
                </a:extLst>
              </p:cNvPr>
              <p:cNvSpPr/>
              <p:nvPr/>
            </p:nvSpPr>
            <p:spPr>
              <a:xfrm>
                <a:off x="4695928" y="3929387"/>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grpSp>
        <p:pic>
          <p:nvPicPr>
            <p:cNvPr id="322" name="Picture 11">
              <a:extLst>
                <a:ext uri="{FF2B5EF4-FFF2-40B4-BE49-F238E27FC236}">
                  <a16:creationId xmlns:a16="http://schemas.microsoft.com/office/drawing/2014/main" id="{A56864F4-0CE9-417F-B597-D53F81D81115}"/>
                </a:ext>
              </a:extLst>
            </p:cNvPr>
            <p:cNvPicPr>
              <a:picLocks noChangeAspect="1"/>
            </p:cNvPicPr>
            <p:nvPr/>
          </p:nvPicPr>
          <p:blipFill>
            <a:blip r:embed="rId17"/>
            <a:stretch>
              <a:fillRect/>
            </a:stretch>
          </p:blipFill>
          <p:spPr>
            <a:xfrm>
              <a:off x="4812542" y="4496653"/>
              <a:ext cx="384313" cy="331277"/>
            </a:xfrm>
            <a:prstGeom prst="rect">
              <a:avLst/>
            </a:prstGeom>
            <a:noFill/>
            <a:ln cap="flat">
              <a:noFill/>
            </a:ln>
          </p:spPr>
        </p:pic>
      </p:grpSp>
      <p:grpSp>
        <p:nvGrpSpPr>
          <p:cNvPr id="458" name="Group 1999">
            <a:extLst>
              <a:ext uri="{FF2B5EF4-FFF2-40B4-BE49-F238E27FC236}">
                <a16:creationId xmlns:a16="http://schemas.microsoft.com/office/drawing/2014/main" id="{E683071C-55BD-466D-95EB-1D8219ACC7E5}"/>
              </a:ext>
            </a:extLst>
          </p:cNvPr>
          <p:cNvGrpSpPr/>
          <p:nvPr/>
        </p:nvGrpSpPr>
        <p:grpSpPr>
          <a:xfrm>
            <a:off x="1848056" y="4487289"/>
            <a:ext cx="448212" cy="448212"/>
            <a:chOff x="2449083" y="4764216"/>
            <a:chExt cx="457200" cy="457200"/>
          </a:xfrm>
        </p:grpSpPr>
        <p:sp>
          <p:nvSpPr>
            <p:cNvPr id="459" name="Oval 2000">
              <a:extLst>
                <a:ext uri="{FF2B5EF4-FFF2-40B4-BE49-F238E27FC236}">
                  <a16:creationId xmlns:a16="http://schemas.microsoft.com/office/drawing/2014/main" id="{C2B9B756-6B12-41E6-93E0-E0BF4495C865}"/>
                </a:ext>
              </a:extLst>
            </p:cNvPr>
            <p:cNvSpPr/>
            <p:nvPr/>
          </p:nvSpPr>
          <p:spPr>
            <a:xfrm>
              <a:off x="2449083" y="4764216"/>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460" name="Freeform 5">
              <a:extLst>
                <a:ext uri="{FF2B5EF4-FFF2-40B4-BE49-F238E27FC236}">
                  <a16:creationId xmlns:a16="http://schemas.microsoft.com/office/drawing/2014/main" id="{AFC703F7-7DBA-42FA-B42D-CF39DC5981E3}"/>
                </a:ext>
              </a:extLst>
            </p:cNvPr>
            <p:cNvSpPr/>
            <p:nvPr/>
          </p:nvSpPr>
          <p:spPr>
            <a:xfrm>
              <a:off x="2568311" y="4891518"/>
              <a:ext cx="218733" cy="184909"/>
            </a:xfrm>
            <a:custGeom>
              <a:avLst/>
              <a:gdLst>
                <a:gd name="f0" fmla="val 10800000"/>
                <a:gd name="f1" fmla="val 5400000"/>
                <a:gd name="f2" fmla="val 180"/>
                <a:gd name="f3" fmla="val w"/>
                <a:gd name="f4" fmla="val h"/>
                <a:gd name="f5" fmla="val 0"/>
                <a:gd name="f6" fmla="val 349"/>
                <a:gd name="f7" fmla="val 296"/>
                <a:gd name="f8" fmla="val 110"/>
                <a:gd name="f9" fmla="val 142"/>
                <a:gd name="f10" fmla="val 107"/>
                <a:gd name="f11" fmla="val 139"/>
                <a:gd name="f12" fmla="val 78"/>
                <a:gd name="f13" fmla="val 174"/>
                <a:gd name="f14" fmla="val 210"/>
                <a:gd name="f15" fmla="val 238"/>
                <a:gd name="f16" fmla="val 177"/>
                <a:gd name="f17" fmla="val 206"/>
                <a:gd name="f18" fmla="val 264"/>
                <a:gd name="f19" fmla="val 247"/>
                <a:gd name="f20" fmla="val 224"/>
                <a:gd name="f21" fmla="val 207"/>
                <a:gd name="f22" fmla="val 125"/>
                <a:gd name="f23" fmla="val 85"/>
                <a:gd name="f24" fmla="val 56"/>
                <a:gd name="f25" fmla="val 80"/>
                <a:gd name="f26" fmla="val 96"/>
                <a:gd name="f27" fmla="val 62"/>
                <a:gd name="f28" fmla="val 40"/>
                <a:gd name="f29" fmla="val 18"/>
                <a:gd name="f30" fmla="val 34"/>
                <a:gd name="f31" fmla="val 16"/>
                <a:gd name="f32" fmla="val 111"/>
                <a:gd name="f33" fmla="val 136"/>
                <a:gd name="f34" fmla="val 106"/>
                <a:gd name="f35" fmla="val 86"/>
                <a:gd name="f36" fmla="val 81"/>
                <a:gd name="f37" fmla="val 25"/>
                <a:gd name="f38" fmla="val 293"/>
                <a:gd name="f39" fmla="val 315"/>
                <a:gd name="f40" fmla="val 333"/>
                <a:gd name="f41" fmla="val 271"/>
                <a:gd name="f42" fmla="val 253"/>
                <a:gd name="f43" fmla="val 324"/>
                <a:gd name="f44" fmla="val 262"/>
                <a:gd name="f45" fmla="val 237"/>
                <a:gd name="f46" fmla="+- 0 0 -90"/>
                <a:gd name="f47" fmla="*/ f3 1 349"/>
                <a:gd name="f48" fmla="*/ f4 1 296"/>
                <a:gd name="f49" fmla="val f5"/>
                <a:gd name="f50" fmla="val f6"/>
                <a:gd name="f51" fmla="val f7"/>
                <a:gd name="f52" fmla="*/ f46 f0 1"/>
                <a:gd name="f53" fmla="+- f51 0 f49"/>
                <a:gd name="f54" fmla="+- f50 0 f49"/>
                <a:gd name="f55" fmla="*/ f52 1 f2"/>
                <a:gd name="f56" fmla="*/ f54 1 349"/>
                <a:gd name="f57" fmla="*/ f53 1 296"/>
                <a:gd name="f58" fmla="*/ 110 f54 1"/>
                <a:gd name="f59" fmla="*/ 142 f53 1"/>
                <a:gd name="f60" fmla="*/ 174 f54 1"/>
                <a:gd name="f61" fmla="*/ 78 f53 1"/>
                <a:gd name="f62" fmla="*/ 238 f54 1"/>
                <a:gd name="f63" fmla="*/ 206 f53 1"/>
                <a:gd name="f64" fmla="*/ 264 f54 1"/>
                <a:gd name="f65" fmla="*/ 296 f53 1"/>
                <a:gd name="f66" fmla="*/ 207 f53 1"/>
                <a:gd name="f67" fmla="*/ 85 f54 1"/>
                <a:gd name="f68" fmla="*/ 56 f54 1"/>
                <a:gd name="f69" fmla="*/ 80 f53 1"/>
                <a:gd name="f70" fmla="*/ 96 f54 1"/>
                <a:gd name="f71" fmla="*/ 40 f53 1"/>
                <a:gd name="f72" fmla="*/ 0 f53 1"/>
                <a:gd name="f73" fmla="*/ 16 f54 1"/>
                <a:gd name="f74" fmla="*/ 111 f54 1"/>
                <a:gd name="f75" fmla="*/ 136 f53 1"/>
                <a:gd name="f76" fmla="*/ 81 f53 1"/>
                <a:gd name="f77" fmla="*/ 0 f54 1"/>
                <a:gd name="f78" fmla="*/ 293 f54 1"/>
                <a:gd name="f79" fmla="*/ 333 f54 1"/>
                <a:gd name="f80" fmla="*/ 253 f54 1"/>
                <a:gd name="f81" fmla="*/ 349 f54 1"/>
                <a:gd name="f82" fmla="*/ 237 f54 1"/>
                <a:gd name="f83" fmla="+- f55 0 f1"/>
                <a:gd name="f84" fmla="*/ f58 1 349"/>
                <a:gd name="f85" fmla="*/ f59 1 296"/>
                <a:gd name="f86" fmla="*/ f60 1 349"/>
                <a:gd name="f87" fmla="*/ f61 1 296"/>
                <a:gd name="f88" fmla="*/ f62 1 349"/>
                <a:gd name="f89" fmla="*/ f63 1 296"/>
                <a:gd name="f90" fmla="*/ f64 1 349"/>
                <a:gd name="f91" fmla="*/ f65 1 296"/>
                <a:gd name="f92" fmla="*/ f66 1 296"/>
                <a:gd name="f93" fmla="*/ f67 1 349"/>
                <a:gd name="f94" fmla="*/ f68 1 349"/>
                <a:gd name="f95" fmla="*/ f69 1 296"/>
                <a:gd name="f96" fmla="*/ f70 1 349"/>
                <a:gd name="f97" fmla="*/ f71 1 296"/>
                <a:gd name="f98" fmla="*/ f72 1 296"/>
                <a:gd name="f99" fmla="*/ f73 1 349"/>
                <a:gd name="f100" fmla="*/ f74 1 349"/>
                <a:gd name="f101" fmla="*/ f75 1 296"/>
                <a:gd name="f102" fmla="*/ f76 1 296"/>
                <a:gd name="f103" fmla="*/ f77 1 349"/>
                <a:gd name="f104" fmla="*/ f78 1 349"/>
                <a:gd name="f105" fmla="*/ f79 1 349"/>
                <a:gd name="f106" fmla="*/ f80 1 349"/>
                <a:gd name="f107" fmla="*/ f81 1 349"/>
                <a:gd name="f108" fmla="*/ f82 1 349"/>
                <a:gd name="f109" fmla="*/ 0 1 f56"/>
                <a:gd name="f110" fmla="*/ f50 1 f56"/>
                <a:gd name="f111" fmla="*/ 0 1 f57"/>
                <a:gd name="f112" fmla="*/ f51 1 f57"/>
                <a:gd name="f113" fmla="*/ f84 1 f56"/>
                <a:gd name="f114" fmla="*/ f85 1 f57"/>
                <a:gd name="f115" fmla="*/ f86 1 f56"/>
                <a:gd name="f116" fmla="*/ f87 1 f57"/>
                <a:gd name="f117" fmla="*/ f88 1 f56"/>
                <a:gd name="f118" fmla="*/ f89 1 f57"/>
                <a:gd name="f119" fmla="*/ f90 1 f56"/>
                <a:gd name="f120" fmla="*/ f91 1 f57"/>
                <a:gd name="f121" fmla="*/ f92 1 f57"/>
                <a:gd name="f122" fmla="*/ f93 1 f56"/>
                <a:gd name="f123" fmla="*/ f94 1 f56"/>
                <a:gd name="f124" fmla="*/ f95 1 f57"/>
                <a:gd name="f125" fmla="*/ f96 1 f56"/>
                <a:gd name="f126" fmla="*/ f97 1 f57"/>
                <a:gd name="f127" fmla="*/ f98 1 f57"/>
                <a:gd name="f128" fmla="*/ f99 1 f56"/>
                <a:gd name="f129" fmla="*/ f100 1 f56"/>
                <a:gd name="f130" fmla="*/ f101 1 f57"/>
                <a:gd name="f131" fmla="*/ f102 1 f57"/>
                <a:gd name="f132" fmla="*/ f103 1 f56"/>
                <a:gd name="f133" fmla="*/ f104 1 f56"/>
                <a:gd name="f134" fmla="*/ f105 1 f56"/>
                <a:gd name="f135" fmla="*/ f106 1 f56"/>
                <a:gd name="f136" fmla="*/ f107 1 f56"/>
                <a:gd name="f137" fmla="*/ f108 1 f56"/>
                <a:gd name="f138" fmla="*/ f109 f47 1"/>
                <a:gd name="f139" fmla="*/ f110 f47 1"/>
                <a:gd name="f140" fmla="*/ f112 f48 1"/>
                <a:gd name="f141" fmla="*/ f111 f48 1"/>
                <a:gd name="f142" fmla="*/ f113 f47 1"/>
                <a:gd name="f143" fmla="*/ f114 f48 1"/>
                <a:gd name="f144" fmla="*/ f115 f47 1"/>
                <a:gd name="f145" fmla="*/ f116 f48 1"/>
                <a:gd name="f146" fmla="*/ f117 f47 1"/>
                <a:gd name="f147" fmla="*/ f118 f48 1"/>
                <a:gd name="f148" fmla="*/ f119 f47 1"/>
                <a:gd name="f149" fmla="*/ f120 f48 1"/>
                <a:gd name="f150" fmla="*/ f121 f48 1"/>
                <a:gd name="f151" fmla="*/ f122 f47 1"/>
                <a:gd name="f152" fmla="*/ f123 f47 1"/>
                <a:gd name="f153" fmla="*/ f124 f48 1"/>
                <a:gd name="f154" fmla="*/ f125 f47 1"/>
                <a:gd name="f155" fmla="*/ f126 f48 1"/>
                <a:gd name="f156" fmla="*/ f127 f48 1"/>
                <a:gd name="f157" fmla="*/ f128 f47 1"/>
                <a:gd name="f158" fmla="*/ f129 f47 1"/>
                <a:gd name="f159" fmla="*/ f130 f48 1"/>
                <a:gd name="f160" fmla="*/ f131 f48 1"/>
                <a:gd name="f161" fmla="*/ f132 f47 1"/>
                <a:gd name="f162" fmla="*/ f133 f47 1"/>
                <a:gd name="f163" fmla="*/ f134 f47 1"/>
                <a:gd name="f164" fmla="*/ f135 f47 1"/>
                <a:gd name="f165" fmla="*/ f136 f47 1"/>
                <a:gd name="f166" fmla="*/ f137 f47 1"/>
              </a:gdLst>
              <a:ahLst/>
              <a:cxnLst>
                <a:cxn ang="3cd4">
                  <a:pos x="hc" y="t"/>
                </a:cxn>
                <a:cxn ang="0">
                  <a:pos x="r" y="vc"/>
                </a:cxn>
                <a:cxn ang="cd4">
                  <a:pos x="hc" y="b"/>
                </a:cxn>
                <a:cxn ang="cd2">
                  <a:pos x="l" y="vc"/>
                </a:cxn>
                <a:cxn ang="f83">
                  <a:pos x="f142" y="f143"/>
                </a:cxn>
                <a:cxn ang="f83">
                  <a:pos x="f144" y="f145"/>
                </a:cxn>
                <a:cxn ang="f83">
                  <a:pos x="f146" y="f143"/>
                </a:cxn>
                <a:cxn ang="f83">
                  <a:pos x="f144" y="f147"/>
                </a:cxn>
                <a:cxn ang="f83">
                  <a:pos x="f142" y="f143"/>
                </a:cxn>
                <a:cxn ang="f83">
                  <a:pos x="f148" y="f149"/>
                </a:cxn>
                <a:cxn ang="f83">
                  <a:pos x="f144" y="f150"/>
                </a:cxn>
                <a:cxn ang="f83">
                  <a:pos x="f151" y="f149"/>
                </a:cxn>
                <a:cxn ang="f83">
                  <a:pos x="f152" y="f153"/>
                </a:cxn>
                <a:cxn ang="f83">
                  <a:pos x="f154" y="f155"/>
                </a:cxn>
                <a:cxn ang="f83">
                  <a:pos x="f152" y="f156"/>
                </a:cxn>
                <a:cxn ang="f83">
                  <a:pos x="f157" y="f155"/>
                </a:cxn>
                <a:cxn ang="f83">
                  <a:pos x="f152" y="f153"/>
                </a:cxn>
                <a:cxn ang="f83">
                  <a:pos x="f158" y="f159"/>
                </a:cxn>
                <a:cxn ang="f83">
                  <a:pos x="f152" y="f160"/>
                </a:cxn>
                <a:cxn ang="f83">
                  <a:pos x="f161" y="f159"/>
                </a:cxn>
                <a:cxn ang="f83">
                  <a:pos x="f162" y="f153"/>
                </a:cxn>
                <a:cxn ang="f83">
                  <a:pos x="f163" y="f155"/>
                </a:cxn>
                <a:cxn ang="f83">
                  <a:pos x="f162" y="f156"/>
                </a:cxn>
                <a:cxn ang="f83">
                  <a:pos x="f164" y="f155"/>
                </a:cxn>
                <a:cxn ang="f83">
                  <a:pos x="f162" y="f153"/>
                </a:cxn>
                <a:cxn ang="f83">
                  <a:pos x="f165" y="f159"/>
                </a:cxn>
                <a:cxn ang="f83">
                  <a:pos x="f162" y="f160"/>
                </a:cxn>
                <a:cxn ang="f83">
                  <a:pos x="f166" y="f159"/>
                </a:cxn>
              </a:cxnLst>
              <a:rect l="f138" t="f141" r="f139" b="f140"/>
              <a:pathLst>
                <a:path w="349" h="296">
                  <a:moveTo>
                    <a:pt x="f8" y="f9"/>
                  </a:moveTo>
                  <a:cubicBezTo>
                    <a:pt x="f8" y="f10"/>
                    <a:pt x="f11" y="f12"/>
                    <a:pt x="f13" y="f12"/>
                  </a:cubicBezTo>
                  <a:cubicBezTo>
                    <a:pt x="f14" y="f12"/>
                    <a:pt x="f15" y="f10"/>
                    <a:pt x="f15" y="f9"/>
                  </a:cubicBezTo>
                  <a:cubicBezTo>
                    <a:pt x="f15" y="f16"/>
                    <a:pt x="f14" y="f17"/>
                    <a:pt x="f13" y="f17"/>
                  </a:cubicBezTo>
                  <a:cubicBezTo>
                    <a:pt x="f11" y="f17"/>
                    <a:pt x="f8" y="f16"/>
                    <a:pt x="f8" y="f9"/>
                  </a:cubicBezTo>
                  <a:close/>
                  <a:moveTo>
                    <a:pt x="f18" y="f7"/>
                  </a:moveTo>
                  <a:cubicBezTo>
                    <a:pt x="f18" y="f19"/>
                    <a:pt x="f20" y="f21"/>
                    <a:pt x="f13" y="f21"/>
                  </a:cubicBezTo>
                  <a:cubicBezTo>
                    <a:pt x="f22" y="f21"/>
                    <a:pt x="f23" y="f19"/>
                    <a:pt x="f23" y="f7"/>
                  </a:cubicBezTo>
                  <a:moveTo>
                    <a:pt x="f24" y="f25"/>
                  </a:moveTo>
                  <a:cubicBezTo>
                    <a:pt x="f12" y="f25"/>
                    <a:pt x="f26" y="f27"/>
                    <a:pt x="f26" y="f28"/>
                  </a:cubicBezTo>
                  <a:cubicBezTo>
                    <a:pt x="f26" y="f29"/>
                    <a:pt x="f12" y="f5"/>
                    <a:pt x="f24" y="f5"/>
                  </a:cubicBezTo>
                  <a:cubicBezTo>
                    <a:pt x="f30" y="f5"/>
                    <a:pt x="f31" y="f29"/>
                    <a:pt x="f31" y="f28"/>
                  </a:cubicBezTo>
                  <a:cubicBezTo>
                    <a:pt x="f31" y="f27"/>
                    <a:pt x="f30" y="f25"/>
                    <a:pt x="f24" y="f25"/>
                  </a:cubicBezTo>
                  <a:close/>
                  <a:moveTo>
                    <a:pt x="f32" y="f33"/>
                  </a:moveTo>
                  <a:cubicBezTo>
                    <a:pt x="f32" y="f34"/>
                    <a:pt x="f35" y="f36"/>
                    <a:pt x="f24" y="f36"/>
                  </a:cubicBezTo>
                  <a:cubicBezTo>
                    <a:pt x="f37" y="f36"/>
                    <a:pt x="f5" y="f34"/>
                    <a:pt x="f5" y="f33"/>
                  </a:cubicBezTo>
                  <a:moveTo>
                    <a:pt x="f38" y="f25"/>
                  </a:moveTo>
                  <a:cubicBezTo>
                    <a:pt x="f39" y="f25"/>
                    <a:pt x="f40" y="f27"/>
                    <a:pt x="f40" y="f28"/>
                  </a:cubicBezTo>
                  <a:cubicBezTo>
                    <a:pt x="f40" y="f29"/>
                    <a:pt x="f39" y="f5"/>
                    <a:pt x="f38" y="f5"/>
                  </a:cubicBezTo>
                  <a:cubicBezTo>
                    <a:pt x="f41" y="f5"/>
                    <a:pt x="f42" y="f29"/>
                    <a:pt x="f42" y="f28"/>
                  </a:cubicBezTo>
                  <a:cubicBezTo>
                    <a:pt x="f42" y="f27"/>
                    <a:pt x="f41" y="f25"/>
                    <a:pt x="f38" y="f25"/>
                  </a:cubicBezTo>
                  <a:close/>
                  <a:moveTo>
                    <a:pt x="f6" y="f33"/>
                  </a:moveTo>
                  <a:cubicBezTo>
                    <a:pt x="f6" y="f34"/>
                    <a:pt x="f43" y="f36"/>
                    <a:pt x="f38" y="f36"/>
                  </a:cubicBezTo>
                  <a:cubicBezTo>
                    <a:pt x="f44" y="f36"/>
                    <a:pt x="f45" y="f34"/>
                    <a:pt x="f45" y="f33"/>
                  </a:cubicBezTo>
                </a:path>
              </a:pathLst>
            </a:custGeom>
            <a:noFill/>
            <a:ln w="12701" cap="flat">
              <a:solidFill>
                <a:srgbClr val="353535"/>
              </a:solidFill>
              <a:prstDash val="solid"/>
              <a:miter/>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1" name="Group 2017">
            <a:extLst>
              <a:ext uri="{FF2B5EF4-FFF2-40B4-BE49-F238E27FC236}">
                <a16:creationId xmlns:a16="http://schemas.microsoft.com/office/drawing/2014/main" id="{CD62F4F8-993A-4764-B31F-FE89CA542E2E}"/>
              </a:ext>
            </a:extLst>
          </p:cNvPr>
          <p:cNvGrpSpPr/>
          <p:nvPr/>
        </p:nvGrpSpPr>
        <p:grpSpPr>
          <a:xfrm>
            <a:off x="2478047" y="3184269"/>
            <a:ext cx="448212" cy="448212"/>
            <a:chOff x="2597929" y="3378643"/>
            <a:chExt cx="457200" cy="457200"/>
          </a:xfrm>
        </p:grpSpPr>
        <p:sp>
          <p:nvSpPr>
            <p:cNvPr id="462" name="Oval 1973">
              <a:extLst>
                <a:ext uri="{FF2B5EF4-FFF2-40B4-BE49-F238E27FC236}">
                  <a16:creationId xmlns:a16="http://schemas.microsoft.com/office/drawing/2014/main" id="{814FDA9F-B968-49CE-B104-CC0A52113DE6}"/>
                </a:ext>
              </a:extLst>
            </p:cNvPr>
            <p:cNvSpPr/>
            <p:nvPr/>
          </p:nvSpPr>
          <p:spPr>
            <a:xfrm>
              <a:off x="2597929" y="3378643"/>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463" name="Freeform 13">
              <a:extLst>
                <a:ext uri="{FF2B5EF4-FFF2-40B4-BE49-F238E27FC236}">
                  <a16:creationId xmlns:a16="http://schemas.microsoft.com/office/drawing/2014/main" id="{91C1B6FE-5922-4353-95FB-5DF6A13A459E}"/>
                </a:ext>
              </a:extLst>
            </p:cNvPr>
            <p:cNvSpPr/>
            <p:nvPr/>
          </p:nvSpPr>
          <p:spPr>
            <a:xfrm>
              <a:off x="2700086" y="3514642"/>
              <a:ext cx="252877" cy="185211"/>
            </a:xfrm>
            <a:custGeom>
              <a:avLst/>
              <a:gdLst>
                <a:gd name="f0" fmla="val 10800000"/>
                <a:gd name="f1" fmla="val 5400000"/>
                <a:gd name="f2" fmla="val 180"/>
                <a:gd name="f3" fmla="val w"/>
                <a:gd name="f4" fmla="val h"/>
                <a:gd name="f5" fmla="val 0"/>
                <a:gd name="f6" fmla="val 284"/>
                <a:gd name="f7" fmla="val 208"/>
                <a:gd name="f8" fmla="val 113"/>
                <a:gd name="f9" fmla="val 57"/>
                <a:gd name="f10" fmla="val 95"/>
                <a:gd name="f11" fmla="val 189"/>
                <a:gd name="f12" fmla="val 19"/>
                <a:gd name="f13" fmla="val 76"/>
                <a:gd name="f14" fmla="val 38"/>
                <a:gd name="f15" fmla="val 10"/>
                <a:gd name="f16" fmla="val 170"/>
                <a:gd name="f17" fmla="val 274"/>
                <a:gd name="f18" fmla="val 265"/>
                <a:gd name="f19" fmla="val 151"/>
                <a:gd name="f20" fmla="val 132"/>
                <a:gd name="f21" fmla="val 152"/>
                <a:gd name="f22" fmla="+- 0 0 -90"/>
                <a:gd name="f23" fmla="*/ f3 1 284"/>
                <a:gd name="f24" fmla="*/ f4 1 208"/>
                <a:gd name="f25" fmla="val f5"/>
                <a:gd name="f26" fmla="val f6"/>
                <a:gd name="f27" fmla="val f7"/>
                <a:gd name="f28" fmla="*/ f22 f0 1"/>
                <a:gd name="f29" fmla="+- f27 0 f25"/>
                <a:gd name="f30" fmla="+- f26 0 f25"/>
                <a:gd name="f31" fmla="*/ f28 1 f2"/>
                <a:gd name="f32" fmla="*/ f30 1 284"/>
                <a:gd name="f33" fmla="*/ f29 1 208"/>
                <a:gd name="f34" fmla="*/ 113 f30 1"/>
                <a:gd name="f35" fmla="*/ 57 f29 1"/>
                <a:gd name="f36" fmla="*/ 0 f30 1"/>
                <a:gd name="f37" fmla="*/ 208 f29 1"/>
                <a:gd name="f38" fmla="*/ 95 f30 1"/>
                <a:gd name="f39" fmla="*/ 189 f29 1"/>
                <a:gd name="f40" fmla="*/ 19 f30 1"/>
                <a:gd name="f41" fmla="*/ 76 f29 1"/>
                <a:gd name="f42" fmla="*/ 38 f29 1"/>
                <a:gd name="f43" fmla="*/ 19 f29 1"/>
                <a:gd name="f44" fmla="*/ 10 f29 1"/>
                <a:gd name="f45" fmla="*/ 0 f29 1"/>
                <a:gd name="f46" fmla="*/ 284 f30 1"/>
                <a:gd name="f47" fmla="*/ 170 f29 1"/>
                <a:gd name="f48" fmla="*/ 274 f30 1"/>
                <a:gd name="f49" fmla="*/ 265 f30 1"/>
                <a:gd name="f50" fmla="*/ 151 f30 1"/>
                <a:gd name="f51" fmla="*/ 189 f30 1"/>
                <a:gd name="f52" fmla="*/ 132 f30 1"/>
                <a:gd name="f53" fmla="*/ 152 f29 1"/>
                <a:gd name="f54" fmla="+- f31 0 f1"/>
                <a:gd name="f55" fmla="*/ f34 1 284"/>
                <a:gd name="f56" fmla="*/ f35 1 208"/>
                <a:gd name="f57" fmla="*/ f36 1 284"/>
                <a:gd name="f58" fmla="*/ f37 1 208"/>
                <a:gd name="f59" fmla="*/ f38 1 284"/>
                <a:gd name="f60" fmla="*/ f39 1 208"/>
                <a:gd name="f61" fmla="*/ f40 1 284"/>
                <a:gd name="f62" fmla="*/ f41 1 208"/>
                <a:gd name="f63" fmla="*/ f42 1 208"/>
                <a:gd name="f64" fmla="*/ f43 1 208"/>
                <a:gd name="f65" fmla="*/ f44 1 208"/>
                <a:gd name="f66" fmla="*/ f45 1 208"/>
                <a:gd name="f67" fmla="*/ f46 1 284"/>
                <a:gd name="f68" fmla="*/ f47 1 208"/>
                <a:gd name="f69" fmla="*/ f48 1 284"/>
                <a:gd name="f70" fmla="*/ f49 1 284"/>
                <a:gd name="f71" fmla="*/ f50 1 284"/>
                <a:gd name="f72" fmla="*/ f51 1 284"/>
                <a:gd name="f73" fmla="*/ f52 1 284"/>
                <a:gd name="f74" fmla="*/ f53 1 208"/>
                <a:gd name="f75" fmla="*/ 0 1 f32"/>
                <a:gd name="f76" fmla="*/ f26 1 f32"/>
                <a:gd name="f77" fmla="*/ 0 1 f33"/>
                <a:gd name="f78" fmla="*/ f27 1 f33"/>
                <a:gd name="f79" fmla="*/ f55 1 f32"/>
                <a:gd name="f80" fmla="*/ f56 1 f33"/>
                <a:gd name="f81" fmla="*/ f57 1 f32"/>
                <a:gd name="f82" fmla="*/ f58 1 f33"/>
                <a:gd name="f83" fmla="*/ f59 1 f32"/>
                <a:gd name="f84" fmla="*/ f60 1 f33"/>
                <a:gd name="f85" fmla="*/ f61 1 f32"/>
                <a:gd name="f86" fmla="*/ f62 1 f33"/>
                <a:gd name="f87" fmla="*/ f63 1 f33"/>
                <a:gd name="f88" fmla="*/ f64 1 f33"/>
                <a:gd name="f89" fmla="*/ f65 1 f33"/>
                <a:gd name="f90" fmla="*/ f66 1 f33"/>
                <a:gd name="f91" fmla="*/ f67 1 f32"/>
                <a:gd name="f92" fmla="*/ f68 1 f33"/>
                <a:gd name="f93" fmla="*/ f69 1 f32"/>
                <a:gd name="f94" fmla="*/ f70 1 f32"/>
                <a:gd name="f95" fmla="*/ f71 1 f32"/>
                <a:gd name="f96" fmla="*/ f72 1 f32"/>
                <a:gd name="f97" fmla="*/ f73 1 f32"/>
                <a:gd name="f98" fmla="*/ f74 1 f33"/>
                <a:gd name="f99" fmla="*/ f75 f23 1"/>
                <a:gd name="f100" fmla="*/ f76 f23 1"/>
                <a:gd name="f101" fmla="*/ f78 f24 1"/>
                <a:gd name="f102" fmla="*/ f77 f24 1"/>
                <a:gd name="f103" fmla="*/ f79 f23 1"/>
                <a:gd name="f104" fmla="*/ f80 f24 1"/>
                <a:gd name="f105" fmla="*/ f81 f23 1"/>
                <a:gd name="f106" fmla="*/ f82 f24 1"/>
                <a:gd name="f107" fmla="*/ f83 f23 1"/>
                <a:gd name="f108" fmla="*/ f84 f24 1"/>
                <a:gd name="f109" fmla="*/ f85 f23 1"/>
                <a:gd name="f110" fmla="*/ f86 f24 1"/>
                <a:gd name="f111" fmla="*/ f87 f24 1"/>
                <a:gd name="f112" fmla="*/ f88 f24 1"/>
                <a:gd name="f113" fmla="*/ f89 f24 1"/>
                <a:gd name="f114" fmla="*/ f90 f24 1"/>
                <a:gd name="f115" fmla="*/ f91 f23 1"/>
                <a:gd name="f116" fmla="*/ f92 f24 1"/>
                <a:gd name="f117" fmla="*/ f93 f23 1"/>
                <a:gd name="f118" fmla="*/ f94 f23 1"/>
                <a:gd name="f119" fmla="*/ f95 f23 1"/>
                <a:gd name="f120" fmla="*/ f96 f23 1"/>
                <a:gd name="f121" fmla="*/ f97 f23 1"/>
                <a:gd name="f122" fmla="*/ f98 f24 1"/>
              </a:gdLst>
              <a:ahLst/>
              <a:cxnLst>
                <a:cxn ang="3cd4">
                  <a:pos x="hc" y="t"/>
                </a:cxn>
                <a:cxn ang="0">
                  <a:pos x="r" y="vc"/>
                </a:cxn>
                <a:cxn ang="cd4">
                  <a:pos x="hc" y="b"/>
                </a:cxn>
                <a:cxn ang="cd2">
                  <a:pos x="l" y="vc"/>
                </a:cxn>
                <a:cxn ang="f54">
                  <a:pos x="f103" y="f104"/>
                </a:cxn>
                <a:cxn ang="f54">
                  <a:pos x="f105" y="f104"/>
                </a:cxn>
                <a:cxn ang="f54">
                  <a:pos x="f105" y="f106"/>
                </a:cxn>
                <a:cxn ang="f54">
                  <a:pos x="f103" y="f106"/>
                </a:cxn>
                <a:cxn ang="f54">
                  <a:pos x="f103" y="f104"/>
                </a:cxn>
                <a:cxn ang="f54">
                  <a:pos x="f107" y="f108"/>
                </a:cxn>
                <a:cxn ang="f54">
                  <a:pos x="f109" y="f108"/>
                </a:cxn>
                <a:cxn ang="f54">
                  <a:pos x="f109" y="f110"/>
                </a:cxn>
                <a:cxn ang="f54">
                  <a:pos x="f107" y="f110"/>
                </a:cxn>
                <a:cxn ang="f54">
                  <a:pos x="f107" y="f108"/>
                </a:cxn>
                <a:cxn ang="f54">
                  <a:pos x="f109" y="f111"/>
                </a:cxn>
                <a:cxn ang="f54">
                  <a:pos x="f105" y="f111"/>
                </a:cxn>
                <a:cxn ang="f54">
                  <a:pos x="f105" y="f112"/>
                </a:cxn>
                <a:cxn ang="f54">
                  <a:pos x="f105" y="f113"/>
                </a:cxn>
                <a:cxn ang="f54">
                  <a:pos x="f105" y="f114"/>
                </a:cxn>
                <a:cxn ang="f54">
                  <a:pos x="f115" y="f114"/>
                </a:cxn>
                <a:cxn ang="f54">
                  <a:pos x="f115" y="f113"/>
                </a:cxn>
                <a:cxn ang="f54">
                  <a:pos x="f115" y="f112"/>
                </a:cxn>
                <a:cxn ang="f54">
                  <a:pos x="f115" y="f116"/>
                </a:cxn>
                <a:cxn ang="f54">
                  <a:pos x="f117" y="f116"/>
                </a:cxn>
                <a:cxn ang="f54">
                  <a:pos x="f118" y="f116"/>
                </a:cxn>
                <a:cxn ang="f54">
                  <a:pos x="f119" y="f116"/>
                </a:cxn>
                <a:cxn ang="f54">
                  <a:pos x="f119" y="f108"/>
                </a:cxn>
                <a:cxn ang="f54">
                  <a:pos x="f120" y="f108"/>
                </a:cxn>
                <a:cxn ang="f54">
                  <a:pos x="f120" y="f106"/>
                </a:cxn>
                <a:cxn ang="f54">
                  <a:pos x="f121" y="f106"/>
                </a:cxn>
                <a:cxn ang="f54">
                  <a:pos x="f121" y="f108"/>
                </a:cxn>
                <a:cxn ang="f54">
                  <a:pos x="f121" y="f116"/>
                </a:cxn>
                <a:cxn ang="f54">
                  <a:pos x="f121" y="f122"/>
                </a:cxn>
                <a:cxn ang="f54">
                  <a:pos x="f118" y="f122"/>
                </a:cxn>
                <a:cxn ang="f54">
                  <a:pos x="f118" y="f112"/>
                </a:cxn>
                <a:cxn ang="f54">
                  <a:pos x="f109" y="f112"/>
                </a:cxn>
                <a:cxn ang="f54">
                  <a:pos x="f109" y="f111"/>
                </a:cxn>
              </a:cxnLst>
              <a:rect l="f99" t="f102" r="f100" b="f101"/>
              <a:pathLst>
                <a:path w="284" h="208">
                  <a:moveTo>
                    <a:pt x="f8" y="f9"/>
                  </a:moveTo>
                  <a:lnTo>
                    <a:pt x="f5" y="f9"/>
                  </a:lnTo>
                  <a:lnTo>
                    <a:pt x="f5" y="f7"/>
                  </a:lnTo>
                  <a:lnTo>
                    <a:pt x="f8" y="f7"/>
                  </a:lnTo>
                  <a:lnTo>
                    <a:pt x="f8" y="f9"/>
                  </a:lnTo>
                  <a:close/>
                  <a:moveTo>
                    <a:pt x="f10" y="f11"/>
                  </a:moveTo>
                  <a:lnTo>
                    <a:pt x="f12" y="f11"/>
                  </a:lnTo>
                  <a:lnTo>
                    <a:pt x="f12" y="f13"/>
                  </a:lnTo>
                  <a:lnTo>
                    <a:pt x="f10" y="f13"/>
                  </a:lnTo>
                  <a:lnTo>
                    <a:pt x="f10" y="f11"/>
                  </a:lnTo>
                  <a:close/>
                  <a:moveTo>
                    <a:pt x="f12" y="f14"/>
                  </a:moveTo>
                  <a:lnTo>
                    <a:pt x="f5" y="f14"/>
                  </a:lnTo>
                  <a:lnTo>
                    <a:pt x="f5" y="f12"/>
                  </a:lnTo>
                  <a:lnTo>
                    <a:pt x="f5" y="f15"/>
                  </a:lnTo>
                  <a:lnTo>
                    <a:pt x="f5" y="f5"/>
                  </a:lnTo>
                  <a:lnTo>
                    <a:pt x="f6" y="f5"/>
                  </a:lnTo>
                  <a:lnTo>
                    <a:pt x="f6" y="f15"/>
                  </a:lnTo>
                  <a:lnTo>
                    <a:pt x="f6" y="f12"/>
                  </a:lnTo>
                  <a:lnTo>
                    <a:pt x="f6" y="f16"/>
                  </a:lnTo>
                  <a:lnTo>
                    <a:pt x="f17" y="f16"/>
                  </a:lnTo>
                  <a:lnTo>
                    <a:pt x="f18" y="f16"/>
                  </a:lnTo>
                  <a:lnTo>
                    <a:pt x="f19" y="f16"/>
                  </a:lnTo>
                  <a:lnTo>
                    <a:pt x="f19" y="f11"/>
                  </a:lnTo>
                  <a:lnTo>
                    <a:pt x="f11" y="f11"/>
                  </a:lnTo>
                  <a:lnTo>
                    <a:pt x="f11" y="f7"/>
                  </a:lnTo>
                  <a:lnTo>
                    <a:pt x="f20" y="f7"/>
                  </a:lnTo>
                  <a:lnTo>
                    <a:pt x="f20" y="f11"/>
                  </a:lnTo>
                  <a:lnTo>
                    <a:pt x="f20" y="f16"/>
                  </a:lnTo>
                  <a:lnTo>
                    <a:pt x="f20" y="f21"/>
                  </a:lnTo>
                  <a:lnTo>
                    <a:pt x="f18" y="f21"/>
                  </a:lnTo>
                  <a:lnTo>
                    <a:pt x="f18" y="f12"/>
                  </a:lnTo>
                  <a:lnTo>
                    <a:pt x="f12" y="f12"/>
                  </a:lnTo>
                  <a:lnTo>
                    <a:pt x="f12" y="f14"/>
                  </a:lnTo>
                  <a:close/>
                </a:path>
              </a:pathLst>
            </a:custGeom>
            <a:solidFill>
              <a:srgbClr val="353535"/>
            </a:solidFill>
            <a:ln cap="flat">
              <a:noFill/>
              <a:prstDash val="solid"/>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4" name="Group 2018">
            <a:extLst>
              <a:ext uri="{FF2B5EF4-FFF2-40B4-BE49-F238E27FC236}">
                <a16:creationId xmlns:a16="http://schemas.microsoft.com/office/drawing/2014/main" id="{E1A875F6-F1F1-4B99-8BAF-A1A69F7905E8}"/>
              </a:ext>
            </a:extLst>
          </p:cNvPr>
          <p:cNvGrpSpPr/>
          <p:nvPr/>
        </p:nvGrpSpPr>
        <p:grpSpPr>
          <a:xfrm>
            <a:off x="4289862" y="1038295"/>
            <a:ext cx="448212" cy="448212"/>
            <a:chOff x="4692408" y="1465143"/>
            <a:chExt cx="457200" cy="457200"/>
          </a:xfrm>
        </p:grpSpPr>
        <p:sp>
          <p:nvSpPr>
            <p:cNvPr id="465" name="Oval 1974">
              <a:extLst>
                <a:ext uri="{FF2B5EF4-FFF2-40B4-BE49-F238E27FC236}">
                  <a16:creationId xmlns:a16="http://schemas.microsoft.com/office/drawing/2014/main" id="{445F04BC-30B9-4F94-A341-D87BDC6F3CDE}"/>
                </a:ext>
              </a:extLst>
            </p:cNvPr>
            <p:cNvSpPr/>
            <p:nvPr/>
          </p:nvSpPr>
          <p:spPr>
            <a:xfrm>
              <a:off x="4692408" y="1465143"/>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466" name="Freeform 6">
              <a:extLst>
                <a:ext uri="{FF2B5EF4-FFF2-40B4-BE49-F238E27FC236}">
                  <a16:creationId xmlns:a16="http://schemas.microsoft.com/office/drawing/2014/main" id="{422144BE-6029-4327-8170-675DC58C700E}"/>
                </a:ext>
              </a:extLst>
            </p:cNvPr>
            <p:cNvSpPr/>
            <p:nvPr/>
          </p:nvSpPr>
          <p:spPr>
            <a:xfrm>
              <a:off x="4805117" y="1606628"/>
              <a:ext cx="231782" cy="174220"/>
            </a:xfrm>
            <a:custGeom>
              <a:avLst/>
              <a:gdLst>
                <a:gd name="f0" fmla="val 10800000"/>
                <a:gd name="f1" fmla="val 5400000"/>
                <a:gd name="f2" fmla="val 180"/>
                <a:gd name="f3" fmla="val w"/>
                <a:gd name="f4" fmla="val h"/>
                <a:gd name="f5" fmla="val 0"/>
                <a:gd name="f6" fmla="val 302"/>
                <a:gd name="f7" fmla="val 227"/>
                <a:gd name="f8" fmla="val 208"/>
                <a:gd name="f9" fmla="val 264"/>
                <a:gd name="f10" fmla="val 142"/>
                <a:gd name="f11" fmla="val 37"/>
                <a:gd name="f12" fmla="val 56"/>
                <a:gd name="f13" fmla="val 19"/>
                <a:gd name="f14" fmla="val 245"/>
                <a:gd name="f15" fmla="val 132"/>
                <a:gd name="f16" fmla="val 21"/>
                <a:gd name="f17" fmla="val 54"/>
                <a:gd name="f18" fmla="val 151"/>
                <a:gd name="f19" fmla="val 248"/>
                <a:gd name="f20" fmla="val 281"/>
                <a:gd name="f21" fmla="+- 0 0 -90"/>
                <a:gd name="f22" fmla="*/ f3 1 302"/>
                <a:gd name="f23" fmla="*/ f4 1 227"/>
                <a:gd name="f24" fmla="val f5"/>
                <a:gd name="f25" fmla="val f6"/>
                <a:gd name="f26" fmla="val f7"/>
                <a:gd name="f27" fmla="*/ f21 f0 1"/>
                <a:gd name="f28" fmla="+- f26 0 f24"/>
                <a:gd name="f29" fmla="+- f25 0 f24"/>
                <a:gd name="f30" fmla="*/ f27 1 f2"/>
                <a:gd name="f31" fmla="*/ f29 1 302"/>
                <a:gd name="f32" fmla="*/ f28 1 227"/>
                <a:gd name="f33" fmla="*/ 302 f29 1"/>
                <a:gd name="f34" fmla="*/ 208 f28 1"/>
                <a:gd name="f35" fmla="*/ 264 f29 1"/>
                <a:gd name="f36" fmla="*/ 142 f28 1"/>
                <a:gd name="f37" fmla="*/ 0 f28 1"/>
                <a:gd name="f38" fmla="*/ 37 f29 1"/>
                <a:gd name="f39" fmla="*/ 0 f29 1"/>
                <a:gd name="f40" fmla="*/ 227 f28 1"/>
                <a:gd name="f41" fmla="*/ 56 f29 1"/>
                <a:gd name="f42" fmla="*/ 19 f28 1"/>
                <a:gd name="f43" fmla="*/ 245 f29 1"/>
                <a:gd name="f44" fmla="*/ 132 f28 1"/>
                <a:gd name="f45" fmla="*/ 21 f29 1"/>
                <a:gd name="f46" fmla="*/ 54 f29 1"/>
                <a:gd name="f47" fmla="*/ 151 f28 1"/>
                <a:gd name="f48" fmla="*/ 248 f29 1"/>
                <a:gd name="f49" fmla="*/ 281 f29 1"/>
                <a:gd name="f50" fmla="+- f30 0 f1"/>
                <a:gd name="f51" fmla="*/ f33 1 302"/>
                <a:gd name="f52" fmla="*/ f34 1 227"/>
                <a:gd name="f53" fmla="*/ f35 1 302"/>
                <a:gd name="f54" fmla="*/ f36 1 227"/>
                <a:gd name="f55" fmla="*/ f37 1 227"/>
                <a:gd name="f56" fmla="*/ f38 1 302"/>
                <a:gd name="f57" fmla="*/ f39 1 302"/>
                <a:gd name="f58" fmla="*/ f40 1 227"/>
                <a:gd name="f59" fmla="*/ f41 1 302"/>
                <a:gd name="f60" fmla="*/ f42 1 227"/>
                <a:gd name="f61" fmla="*/ f43 1 302"/>
                <a:gd name="f62" fmla="*/ f44 1 227"/>
                <a:gd name="f63" fmla="*/ f45 1 302"/>
                <a:gd name="f64" fmla="*/ f46 1 302"/>
                <a:gd name="f65" fmla="*/ f47 1 227"/>
                <a:gd name="f66" fmla="*/ f48 1 302"/>
                <a:gd name="f67" fmla="*/ f49 1 302"/>
                <a:gd name="f68" fmla="*/ 0 1 f31"/>
                <a:gd name="f69" fmla="*/ f25 1 f31"/>
                <a:gd name="f70" fmla="*/ 0 1 f32"/>
                <a:gd name="f71" fmla="*/ f26 1 f32"/>
                <a:gd name="f72" fmla="*/ f51 1 f31"/>
                <a:gd name="f73" fmla="*/ f52 1 f32"/>
                <a:gd name="f74" fmla="*/ f53 1 f31"/>
                <a:gd name="f75" fmla="*/ f54 1 f32"/>
                <a:gd name="f76" fmla="*/ f55 1 f32"/>
                <a:gd name="f77" fmla="*/ f56 1 f31"/>
                <a:gd name="f78" fmla="*/ f57 1 f31"/>
                <a:gd name="f79" fmla="*/ f58 1 f32"/>
                <a:gd name="f80" fmla="*/ f59 1 f31"/>
                <a:gd name="f81" fmla="*/ f60 1 f32"/>
                <a:gd name="f82" fmla="*/ f61 1 f31"/>
                <a:gd name="f83" fmla="*/ f62 1 f32"/>
                <a:gd name="f84" fmla="*/ f63 1 f31"/>
                <a:gd name="f85" fmla="*/ f64 1 f31"/>
                <a:gd name="f86" fmla="*/ f65 1 f32"/>
                <a:gd name="f87" fmla="*/ f66 1 f31"/>
                <a:gd name="f88" fmla="*/ f67 1 f31"/>
                <a:gd name="f89" fmla="*/ f68 f22 1"/>
                <a:gd name="f90" fmla="*/ f69 f22 1"/>
                <a:gd name="f91" fmla="*/ f71 f23 1"/>
                <a:gd name="f92" fmla="*/ f70 f23 1"/>
                <a:gd name="f93" fmla="*/ f72 f22 1"/>
                <a:gd name="f94" fmla="*/ f73 f23 1"/>
                <a:gd name="f95" fmla="*/ f74 f22 1"/>
                <a:gd name="f96" fmla="*/ f75 f23 1"/>
                <a:gd name="f97" fmla="*/ f76 f23 1"/>
                <a:gd name="f98" fmla="*/ f77 f22 1"/>
                <a:gd name="f99" fmla="*/ f78 f22 1"/>
                <a:gd name="f100" fmla="*/ f79 f23 1"/>
                <a:gd name="f101" fmla="*/ f80 f22 1"/>
                <a:gd name="f102" fmla="*/ f81 f23 1"/>
                <a:gd name="f103" fmla="*/ f82 f22 1"/>
                <a:gd name="f104" fmla="*/ f83 f23 1"/>
                <a:gd name="f105" fmla="*/ f84 f22 1"/>
                <a:gd name="f106" fmla="*/ f85 f22 1"/>
                <a:gd name="f107" fmla="*/ f86 f23 1"/>
                <a:gd name="f108" fmla="*/ f87 f22 1"/>
                <a:gd name="f109" fmla="*/ f88 f22 1"/>
              </a:gdLst>
              <a:ahLst/>
              <a:cxnLst>
                <a:cxn ang="3cd4">
                  <a:pos x="hc" y="t"/>
                </a:cxn>
                <a:cxn ang="0">
                  <a:pos x="r" y="vc"/>
                </a:cxn>
                <a:cxn ang="cd4">
                  <a:pos x="hc" y="b"/>
                </a:cxn>
                <a:cxn ang="cd2">
                  <a:pos x="l" y="vc"/>
                </a:cxn>
                <a:cxn ang="f50">
                  <a:pos x="f93" y="f94"/>
                </a:cxn>
                <a:cxn ang="f50">
                  <a:pos x="f95" y="f96"/>
                </a:cxn>
                <a:cxn ang="f50">
                  <a:pos x="f95" y="f97"/>
                </a:cxn>
                <a:cxn ang="f50">
                  <a:pos x="f98" y="f97"/>
                </a:cxn>
                <a:cxn ang="f50">
                  <a:pos x="f98" y="f96"/>
                </a:cxn>
                <a:cxn ang="f50">
                  <a:pos x="f99" y="f94"/>
                </a:cxn>
                <a:cxn ang="f50">
                  <a:pos x="f99" y="f100"/>
                </a:cxn>
                <a:cxn ang="f50">
                  <a:pos x="f93" y="f100"/>
                </a:cxn>
                <a:cxn ang="f50">
                  <a:pos x="f93" y="f94"/>
                </a:cxn>
                <a:cxn ang="f50">
                  <a:pos x="f101" y="f102"/>
                </a:cxn>
                <a:cxn ang="f50">
                  <a:pos x="f103" y="f102"/>
                </a:cxn>
                <a:cxn ang="f50">
                  <a:pos x="f103" y="f104"/>
                </a:cxn>
                <a:cxn ang="f50">
                  <a:pos x="f101" y="f104"/>
                </a:cxn>
                <a:cxn ang="f50">
                  <a:pos x="f101" y="f102"/>
                </a:cxn>
                <a:cxn ang="f50">
                  <a:pos x="f105" y="f94"/>
                </a:cxn>
                <a:cxn ang="f50">
                  <a:pos x="f106" y="f107"/>
                </a:cxn>
                <a:cxn ang="f50">
                  <a:pos x="f108" y="f107"/>
                </a:cxn>
                <a:cxn ang="f50">
                  <a:pos x="f109" y="f94"/>
                </a:cxn>
                <a:cxn ang="f50">
                  <a:pos x="f105" y="f94"/>
                </a:cxn>
              </a:cxnLst>
              <a:rect l="f89" t="f92" r="f90" b="f91"/>
              <a:pathLst>
                <a:path w="302" h="227">
                  <a:moveTo>
                    <a:pt x="f6" y="f8"/>
                  </a:moveTo>
                  <a:lnTo>
                    <a:pt x="f9" y="f10"/>
                  </a:lnTo>
                  <a:lnTo>
                    <a:pt x="f9" y="f5"/>
                  </a:lnTo>
                  <a:lnTo>
                    <a:pt x="f11" y="f5"/>
                  </a:lnTo>
                  <a:lnTo>
                    <a:pt x="f11" y="f10"/>
                  </a:lnTo>
                  <a:lnTo>
                    <a:pt x="f5" y="f8"/>
                  </a:lnTo>
                  <a:lnTo>
                    <a:pt x="f5" y="f7"/>
                  </a:lnTo>
                  <a:lnTo>
                    <a:pt x="f6" y="f7"/>
                  </a:lnTo>
                  <a:lnTo>
                    <a:pt x="f6" y="f8"/>
                  </a:lnTo>
                  <a:close/>
                  <a:moveTo>
                    <a:pt x="f12" y="f13"/>
                  </a:moveTo>
                  <a:lnTo>
                    <a:pt x="f14" y="f13"/>
                  </a:lnTo>
                  <a:lnTo>
                    <a:pt x="f14" y="f15"/>
                  </a:lnTo>
                  <a:lnTo>
                    <a:pt x="f12" y="f15"/>
                  </a:lnTo>
                  <a:lnTo>
                    <a:pt x="f12" y="f13"/>
                  </a:lnTo>
                  <a:close/>
                  <a:moveTo>
                    <a:pt x="f16" y="f8"/>
                  </a:moveTo>
                  <a:lnTo>
                    <a:pt x="f17" y="f18"/>
                  </a:lnTo>
                  <a:lnTo>
                    <a:pt x="f19" y="f18"/>
                  </a:lnTo>
                  <a:lnTo>
                    <a:pt x="f20" y="f8"/>
                  </a:lnTo>
                  <a:lnTo>
                    <a:pt x="f16" y="f8"/>
                  </a:lnTo>
                  <a:close/>
                </a:path>
              </a:pathLst>
            </a:custGeom>
            <a:solidFill>
              <a:srgbClr val="353535"/>
            </a:solidFill>
            <a:ln cap="flat">
              <a:noFill/>
              <a:prstDash val="solid"/>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67" name="Group 2019">
            <a:extLst>
              <a:ext uri="{FF2B5EF4-FFF2-40B4-BE49-F238E27FC236}">
                <a16:creationId xmlns:a16="http://schemas.microsoft.com/office/drawing/2014/main" id="{62153E23-F363-4826-B302-A52EB4C98CFC}"/>
              </a:ext>
            </a:extLst>
          </p:cNvPr>
          <p:cNvGrpSpPr/>
          <p:nvPr/>
        </p:nvGrpSpPr>
        <p:grpSpPr>
          <a:xfrm>
            <a:off x="7419073" y="1169408"/>
            <a:ext cx="448212" cy="448212"/>
            <a:chOff x="7303989" y="1479508"/>
            <a:chExt cx="457200" cy="457200"/>
          </a:xfrm>
        </p:grpSpPr>
        <p:sp>
          <p:nvSpPr>
            <p:cNvPr id="468" name="Oval 2020">
              <a:extLst>
                <a:ext uri="{FF2B5EF4-FFF2-40B4-BE49-F238E27FC236}">
                  <a16:creationId xmlns:a16="http://schemas.microsoft.com/office/drawing/2014/main" id="{9DB0C0C9-D025-4DC8-B2A6-F8FF3C8C406D}"/>
                </a:ext>
              </a:extLst>
            </p:cNvPr>
            <p:cNvSpPr/>
            <p:nvPr/>
          </p:nvSpPr>
          <p:spPr>
            <a:xfrm>
              <a:off x="7303989" y="1479508"/>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469" name="directory_2">
              <a:extLst>
                <a:ext uri="{FF2B5EF4-FFF2-40B4-BE49-F238E27FC236}">
                  <a16:creationId xmlns:a16="http://schemas.microsoft.com/office/drawing/2014/main" id="{1977134B-D0FF-4181-8B62-0D7D54082DB7}"/>
                </a:ext>
              </a:extLst>
            </p:cNvPr>
            <p:cNvSpPr/>
            <p:nvPr/>
          </p:nvSpPr>
          <p:spPr>
            <a:xfrm>
              <a:off x="7436193" y="1611300"/>
              <a:ext cx="192792" cy="193624"/>
            </a:xfrm>
            <a:custGeom>
              <a:avLst/>
              <a:gdLst>
                <a:gd name="f0" fmla="val 10800000"/>
                <a:gd name="f1" fmla="val 5400000"/>
                <a:gd name="f2" fmla="val 180"/>
                <a:gd name="f3" fmla="val w"/>
                <a:gd name="f4" fmla="val h"/>
                <a:gd name="f5" fmla="val 0"/>
                <a:gd name="f6" fmla="val 317"/>
                <a:gd name="f7" fmla="val 318"/>
                <a:gd name="f8" fmla="val 91"/>
                <a:gd name="f9" fmla="val 135"/>
                <a:gd name="f10" fmla="val 115"/>
                <a:gd name="f11" fmla="val 107"/>
                <a:gd name="f12" fmla="val 100"/>
                <a:gd name="f13" fmla="val 126"/>
                <a:gd name="f14" fmla="val 146"/>
                <a:gd name="f15" fmla="val 162"/>
                <a:gd name="f16" fmla="val 154"/>
                <a:gd name="f17" fmla="val 170"/>
                <a:gd name="f18" fmla="val 190"/>
                <a:gd name="f19" fmla="val 234"/>
                <a:gd name="f20" fmla="val 198"/>
                <a:gd name="f21" fmla="val 161"/>
                <a:gd name="f22" fmla="val 92"/>
                <a:gd name="f23" fmla="val 63"/>
                <a:gd name="f24" fmla="val 284"/>
                <a:gd name="f25" fmla="val 303"/>
                <a:gd name="f26" fmla="val 15"/>
                <a:gd name="f27" fmla="val 34"/>
                <a:gd name="f28" fmla="val 283"/>
                <a:gd name="f29" fmla="val 301"/>
                <a:gd name="f30" fmla="val 35"/>
                <a:gd name="f31" fmla="val 16"/>
                <a:gd name="f32" fmla="val 1"/>
                <a:gd name="f33" fmla="val 239"/>
                <a:gd name="f34" fmla="val 212"/>
                <a:gd name="f35" fmla="+- 0 0 -90"/>
                <a:gd name="f36" fmla="*/ f3 1 317"/>
                <a:gd name="f37" fmla="*/ f4 1 318"/>
                <a:gd name="f38" fmla="val f5"/>
                <a:gd name="f39" fmla="val f6"/>
                <a:gd name="f40" fmla="val f7"/>
                <a:gd name="f41" fmla="*/ f35 f0 1"/>
                <a:gd name="f42" fmla="+- f40 0 f38"/>
                <a:gd name="f43" fmla="+- f39 0 f38"/>
                <a:gd name="f44" fmla="*/ f41 1 f2"/>
                <a:gd name="f45" fmla="*/ f43 1 317"/>
                <a:gd name="f46" fmla="*/ f42 1 318"/>
                <a:gd name="f47" fmla="*/ 91 f43 1"/>
                <a:gd name="f48" fmla="*/ 135 f42 1"/>
                <a:gd name="f49" fmla="*/ 126 f43 1"/>
                <a:gd name="f50" fmla="*/ 100 f42 1"/>
                <a:gd name="f51" fmla="*/ 162 f43 1"/>
                <a:gd name="f52" fmla="*/ 170 f42 1"/>
                <a:gd name="f53" fmla="*/ 190 f43 1"/>
                <a:gd name="f54" fmla="*/ 234 f42 1"/>
                <a:gd name="f55" fmla="*/ 63 f43 1"/>
                <a:gd name="f56" fmla="*/ 0 f43 1"/>
                <a:gd name="f57" fmla="*/ 284 f42 1"/>
                <a:gd name="f58" fmla="*/ 34 f43 1"/>
                <a:gd name="f59" fmla="*/ 318 f42 1"/>
                <a:gd name="f60" fmla="*/ 283 f43 1"/>
                <a:gd name="f61" fmla="*/ 317 f43 1"/>
                <a:gd name="f62" fmla="*/ 35 f42 1"/>
                <a:gd name="f63" fmla="*/ 1 f42 1"/>
                <a:gd name="f64" fmla="*/ 239 f43 1"/>
                <a:gd name="f65" fmla="*/ 0 f42 1"/>
                <a:gd name="f66" fmla="*/ 107 f42 1"/>
                <a:gd name="f67" fmla="*/ 212 f42 1"/>
                <a:gd name="f68" fmla="+- f44 0 f1"/>
                <a:gd name="f69" fmla="*/ f47 1 317"/>
                <a:gd name="f70" fmla="*/ f48 1 318"/>
                <a:gd name="f71" fmla="*/ f49 1 317"/>
                <a:gd name="f72" fmla="*/ f50 1 318"/>
                <a:gd name="f73" fmla="*/ f51 1 317"/>
                <a:gd name="f74" fmla="*/ f52 1 318"/>
                <a:gd name="f75" fmla="*/ f53 1 317"/>
                <a:gd name="f76" fmla="*/ f54 1 318"/>
                <a:gd name="f77" fmla="*/ f55 1 317"/>
                <a:gd name="f78" fmla="*/ f56 1 317"/>
                <a:gd name="f79" fmla="*/ f57 1 318"/>
                <a:gd name="f80" fmla="*/ f58 1 317"/>
                <a:gd name="f81" fmla="*/ f59 1 318"/>
                <a:gd name="f82" fmla="*/ f60 1 317"/>
                <a:gd name="f83" fmla="*/ f61 1 317"/>
                <a:gd name="f84" fmla="*/ f62 1 318"/>
                <a:gd name="f85" fmla="*/ f63 1 318"/>
                <a:gd name="f86" fmla="*/ f64 1 317"/>
                <a:gd name="f87" fmla="*/ f65 1 318"/>
                <a:gd name="f88" fmla="*/ f66 1 318"/>
                <a:gd name="f89" fmla="*/ f67 1 318"/>
                <a:gd name="f90" fmla="*/ 0 1 f45"/>
                <a:gd name="f91" fmla="*/ f39 1 f45"/>
                <a:gd name="f92" fmla="*/ 0 1 f46"/>
                <a:gd name="f93" fmla="*/ f40 1 f46"/>
                <a:gd name="f94" fmla="*/ f69 1 f45"/>
                <a:gd name="f95" fmla="*/ f70 1 f46"/>
                <a:gd name="f96" fmla="*/ f71 1 f45"/>
                <a:gd name="f97" fmla="*/ f72 1 f46"/>
                <a:gd name="f98" fmla="*/ f73 1 f45"/>
                <a:gd name="f99" fmla="*/ f74 1 f46"/>
                <a:gd name="f100" fmla="*/ f75 1 f45"/>
                <a:gd name="f101" fmla="*/ f76 1 f46"/>
                <a:gd name="f102" fmla="*/ f77 1 f45"/>
                <a:gd name="f103" fmla="*/ f78 1 f45"/>
                <a:gd name="f104" fmla="*/ f79 1 f46"/>
                <a:gd name="f105" fmla="*/ f80 1 f45"/>
                <a:gd name="f106" fmla="*/ f81 1 f46"/>
                <a:gd name="f107" fmla="*/ f82 1 f45"/>
                <a:gd name="f108" fmla="*/ f83 1 f45"/>
                <a:gd name="f109" fmla="*/ f84 1 f46"/>
                <a:gd name="f110" fmla="*/ f85 1 f46"/>
                <a:gd name="f111" fmla="*/ f86 1 f45"/>
                <a:gd name="f112" fmla="*/ f87 1 f46"/>
                <a:gd name="f113" fmla="*/ f88 1 f46"/>
                <a:gd name="f114" fmla="*/ f89 1 f46"/>
                <a:gd name="f115" fmla="*/ f90 f36 1"/>
                <a:gd name="f116" fmla="*/ f91 f36 1"/>
                <a:gd name="f117" fmla="*/ f93 f37 1"/>
                <a:gd name="f118" fmla="*/ f92 f37 1"/>
                <a:gd name="f119" fmla="*/ f94 f36 1"/>
                <a:gd name="f120" fmla="*/ f95 f37 1"/>
                <a:gd name="f121" fmla="*/ f96 f36 1"/>
                <a:gd name="f122" fmla="*/ f97 f37 1"/>
                <a:gd name="f123" fmla="*/ f98 f36 1"/>
                <a:gd name="f124" fmla="*/ f99 f37 1"/>
                <a:gd name="f125" fmla="*/ f100 f36 1"/>
                <a:gd name="f126" fmla="*/ f101 f37 1"/>
                <a:gd name="f127" fmla="*/ f102 f36 1"/>
                <a:gd name="f128" fmla="*/ f103 f36 1"/>
                <a:gd name="f129" fmla="*/ f104 f37 1"/>
                <a:gd name="f130" fmla="*/ f105 f36 1"/>
                <a:gd name="f131" fmla="*/ f106 f37 1"/>
                <a:gd name="f132" fmla="*/ f107 f36 1"/>
                <a:gd name="f133" fmla="*/ f108 f36 1"/>
                <a:gd name="f134" fmla="*/ f109 f37 1"/>
                <a:gd name="f135" fmla="*/ f110 f37 1"/>
                <a:gd name="f136" fmla="*/ f111 f36 1"/>
                <a:gd name="f137" fmla="*/ f112 f37 1"/>
                <a:gd name="f138" fmla="*/ f113 f37 1"/>
                <a:gd name="f139" fmla="*/ f114 f37 1"/>
              </a:gdLst>
              <a:ahLst/>
              <a:cxnLst>
                <a:cxn ang="3cd4">
                  <a:pos x="hc" y="t"/>
                </a:cxn>
                <a:cxn ang="0">
                  <a:pos x="r" y="vc"/>
                </a:cxn>
                <a:cxn ang="cd4">
                  <a:pos x="hc" y="b"/>
                </a:cxn>
                <a:cxn ang="cd2">
                  <a:pos x="l" y="vc"/>
                </a:cxn>
                <a:cxn ang="f68">
                  <a:pos x="f119" y="f120"/>
                </a:cxn>
                <a:cxn ang="f68">
                  <a:pos x="f121" y="f122"/>
                </a:cxn>
                <a:cxn ang="f68">
                  <a:pos x="f123" y="f120"/>
                </a:cxn>
                <a:cxn ang="f68">
                  <a:pos x="f121" y="f124"/>
                </a:cxn>
                <a:cxn ang="f68">
                  <a:pos x="f119" y="f120"/>
                </a:cxn>
                <a:cxn ang="f68">
                  <a:pos x="f125" y="f126"/>
                </a:cxn>
                <a:cxn ang="f68">
                  <a:pos x="f121" y="f124"/>
                </a:cxn>
                <a:cxn ang="f68">
                  <a:pos x="f127" y="f126"/>
                </a:cxn>
                <a:cxn ang="f68">
                  <a:pos x="f128" y="f129"/>
                </a:cxn>
                <a:cxn ang="f68">
                  <a:pos x="f130" y="f131"/>
                </a:cxn>
                <a:cxn ang="f68">
                  <a:pos x="f132" y="f131"/>
                </a:cxn>
                <a:cxn ang="f68">
                  <a:pos x="f133" y="f129"/>
                </a:cxn>
                <a:cxn ang="f68">
                  <a:pos x="f133" y="f134"/>
                </a:cxn>
                <a:cxn ang="f68">
                  <a:pos x="f132" y="f135"/>
                </a:cxn>
                <a:cxn ang="f68">
                  <a:pos x="f130" y="f135"/>
                </a:cxn>
                <a:cxn ang="f68">
                  <a:pos x="f128" y="f134"/>
                </a:cxn>
                <a:cxn ang="f68">
                  <a:pos x="f128" y="f129"/>
                </a:cxn>
                <a:cxn ang="f68">
                  <a:pos x="f136" y="f131"/>
                </a:cxn>
                <a:cxn ang="f68">
                  <a:pos x="f136" y="f137"/>
                </a:cxn>
                <a:cxn ang="f68">
                  <a:pos x="f136" y="f138"/>
                </a:cxn>
                <a:cxn ang="f68">
                  <a:pos x="f133" y="f138"/>
                </a:cxn>
                <a:cxn ang="f68">
                  <a:pos x="f136" y="f139"/>
                </a:cxn>
                <a:cxn ang="f68">
                  <a:pos x="f133" y="f139"/>
                </a:cxn>
              </a:cxnLst>
              <a:rect l="f115" t="f118" r="f116" b="f117"/>
              <a:pathLst>
                <a:path w="317" h="318">
                  <a:moveTo>
                    <a:pt x="f8" y="f9"/>
                  </a:moveTo>
                  <a:cubicBezTo>
                    <a:pt x="f8" y="f10"/>
                    <a:pt x="f11" y="f12"/>
                    <a:pt x="f13" y="f12"/>
                  </a:cubicBezTo>
                  <a:cubicBezTo>
                    <a:pt x="f14" y="f12"/>
                    <a:pt x="f15" y="f10"/>
                    <a:pt x="f15" y="f9"/>
                  </a:cubicBezTo>
                  <a:cubicBezTo>
                    <a:pt x="f15" y="f16"/>
                    <a:pt x="f14" y="f17"/>
                    <a:pt x="f13" y="f17"/>
                  </a:cubicBezTo>
                  <a:cubicBezTo>
                    <a:pt x="f11" y="f17"/>
                    <a:pt x="f8" y="f16"/>
                    <a:pt x="f8" y="f9"/>
                  </a:cubicBezTo>
                  <a:close/>
                  <a:moveTo>
                    <a:pt x="f18" y="f19"/>
                  </a:moveTo>
                  <a:cubicBezTo>
                    <a:pt x="f18" y="f20"/>
                    <a:pt x="f21" y="f17"/>
                    <a:pt x="f13" y="f17"/>
                  </a:cubicBezTo>
                  <a:cubicBezTo>
                    <a:pt x="f22" y="f17"/>
                    <a:pt x="f23" y="f20"/>
                    <a:pt x="f23" y="f19"/>
                  </a:cubicBezTo>
                  <a:moveTo>
                    <a:pt x="f5" y="f24"/>
                  </a:moveTo>
                  <a:cubicBezTo>
                    <a:pt x="f5" y="f25"/>
                    <a:pt x="f26" y="f7"/>
                    <a:pt x="f27" y="f7"/>
                  </a:cubicBezTo>
                  <a:cubicBezTo>
                    <a:pt x="f28" y="f7"/>
                    <a:pt x="f28" y="f7"/>
                    <a:pt x="f28" y="f7"/>
                  </a:cubicBezTo>
                  <a:cubicBezTo>
                    <a:pt x="f29" y="f7"/>
                    <a:pt x="f6" y="f25"/>
                    <a:pt x="f6" y="f24"/>
                  </a:cubicBezTo>
                  <a:cubicBezTo>
                    <a:pt x="f6" y="f30"/>
                    <a:pt x="f6" y="f30"/>
                    <a:pt x="f6" y="f30"/>
                  </a:cubicBezTo>
                  <a:cubicBezTo>
                    <a:pt x="f6" y="f31"/>
                    <a:pt x="f29" y="f32"/>
                    <a:pt x="f28" y="f32"/>
                  </a:cubicBezTo>
                  <a:cubicBezTo>
                    <a:pt x="f27" y="f32"/>
                    <a:pt x="f27" y="f32"/>
                    <a:pt x="f27" y="f32"/>
                  </a:cubicBezTo>
                  <a:cubicBezTo>
                    <a:pt x="f26" y="f32"/>
                    <a:pt x="f5" y="f31"/>
                    <a:pt x="f5" y="f30"/>
                  </a:cubicBezTo>
                  <a:lnTo>
                    <a:pt x="f5" y="f24"/>
                  </a:lnTo>
                  <a:close/>
                  <a:moveTo>
                    <a:pt x="f33" y="f7"/>
                  </a:moveTo>
                  <a:cubicBezTo>
                    <a:pt x="f33" y="f5"/>
                    <a:pt x="f33" y="f5"/>
                    <a:pt x="f33" y="f5"/>
                  </a:cubicBezTo>
                  <a:moveTo>
                    <a:pt x="f33" y="f11"/>
                  </a:moveTo>
                  <a:cubicBezTo>
                    <a:pt x="f6" y="f11"/>
                    <a:pt x="f6" y="f11"/>
                    <a:pt x="f6" y="f11"/>
                  </a:cubicBezTo>
                  <a:moveTo>
                    <a:pt x="f33" y="f34"/>
                  </a:moveTo>
                  <a:cubicBezTo>
                    <a:pt x="f6" y="f34"/>
                    <a:pt x="f6" y="f34"/>
                    <a:pt x="f6" y="f34"/>
                  </a:cubicBezTo>
                </a:path>
              </a:pathLst>
            </a:custGeom>
            <a:noFill/>
            <a:ln w="12701" cap="flat">
              <a:solidFill>
                <a:srgbClr val="353535"/>
              </a:solidFill>
              <a:prstDash val="solid"/>
              <a:miter/>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70" name="Group 2002">
            <a:extLst>
              <a:ext uri="{FF2B5EF4-FFF2-40B4-BE49-F238E27FC236}">
                <a16:creationId xmlns:a16="http://schemas.microsoft.com/office/drawing/2014/main" id="{1B95EE49-12E4-4E10-85EC-671920509202}"/>
              </a:ext>
            </a:extLst>
          </p:cNvPr>
          <p:cNvGrpSpPr/>
          <p:nvPr/>
        </p:nvGrpSpPr>
        <p:grpSpPr>
          <a:xfrm>
            <a:off x="2183668" y="1665920"/>
            <a:ext cx="448212" cy="448212"/>
            <a:chOff x="2562477" y="1919444"/>
            <a:chExt cx="457200" cy="457200"/>
          </a:xfrm>
        </p:grpSpPr>
        <p:sp>
          <p:nvSpPr>
            <p:cNvPr id="471" name="Oval 2003">
              <a:extLst>
                <a:ext uri="{FF2B5EF4-FFF2-40B4-BE49-F238E27FC236}">
                  <a16:creationId xmlns:a16="http://schemas.microsoft.com/office/drawing/2014/main" id="{6B125BE0-1424-4C9C-897C-E6227CD962FC}"/>
                </a:ext>
              </a:extLst>
            </p:cNvPr>
            <p:cNvSpPr/>
            <p:nvPr/>
          </p:nvSpPr>
          <p:spPr>
            <a:xfrm>
              <a:off x="2562477" y="1919444"/>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472" name="Freeform 16">
              <a:extLst>
                <a:ext uri="{FF2B5EF4-FFF2-40B4-BE49-F238E27FC236}">
                  <a16:creationId xmlns:a16="http://schemas.microsoft.com/office/drawing/2014/main" id="{F6868F5C-BF8F-4729-9DC5-63BFBF36EFD9}"/>
                </a:ext>
              </a:extLst>
            </p:cNvPr>
            <p:cNvSpPr/>
            <p:nvPr/>
          </p:nvSpPr>
          <p:spPr>
            <a:xfrm>
              <a:off x="2692450" y="2053340"/>
              <a:ext cx="197245" cy="189417"/>
            </a:xfrm>
            <a:custGeom>
              <a:avLst/>
              <a:gdLst>
                <a:gd name="f0" fmla="val 10800000"/>
                <a:gd name="f1" fmla="val 5400000"/>
                <a:gd name="f2" fmla="val 180"/>
                <a:gd name="f3" fmla="val w"/>
                <a:gd name="f4" fmla="val h"/>
                <a:gd name="f5" fmla="val 0"/>
                <a:gd name="f6" fmla="val 348"/>
                <a:gd name="f7" fmla="val 334"/>
                <a:gd name="f8" fmla="val 72"/>
                <a:gd name="f9" fmla="val 196"/>
                <a:gd name="f10" fmla="val 165"/>
                <a:gd name="f11" fmla="val 97"/>
                <a:gd name="f12" fmla="val 140"/>
                <a:gd name="f13" fmla="val 128"/>
                <a:gd name="f14" fmla="val 159"/>
                <a:gd name="f15" fmla="val 184"/>
                <a:gd name="f16" fmla="val 227"/>
                <a:gd name="f17" fmla="val 252"/>
                <a:gd name="f18" fmla="val 210"/>
                <a:gd name="f19" fmla="val 289"/>
                <a:gd name="f20" fmla="val 173"/>
                <a:gd name="f21" fmla="val 83"/>
                <a:gd name="f22" fmla="val 47"/>
                <a:gd name="f23" fmla="val 265"/>
                <a:gd name="f24" fmla="val 118"/>
                <a:gd name="f25" fmla="val 296"/>
                <a:gd name="f26" fmla="val 321"/>
                <a:gd name="f27" fmla="val 93"/>
                <a:gd name="f28" fmla="val 62"/>
                <a:gd name="f29" fmla="val 31"/>
                <a:gd name="f30" fmla="val 6"/>
                <a:gd name="f31" fmla="val 234"/>
                <a:gd name="f32" fmla="val 209"/>
                <a:gd name="f33" fmla="val 200"/>
                <a:gd name="f34" fmla="val 155"/>
                <a:gd name="f35" fmla="val 311"/>
                <a:gd name="f36" fmla="val 266"/>
                <a:gd name="f37" fmla="val 221"/>
                <a:gd name="f38" fmla="val 141"/>
                <a:gd name="f39" fmla="val 71"/>
                <a:gd name="f40" fmla="val 14"/>
                <a:gd name="f41" fmla="val 127"/>
                <a:gd name="f42" fmla="val 110"/>
                <a:gd name="f43" fmla="val 29"/>
                <a:gd name="f44" fmla="val 13"/>
                <a:gd name="f45" fmla="val 1"/>
                <a:gd name="f46" fmla="val 15"/>
                <a:gd name="f47" fmla="val 88"/>
                <a:gd name="f48" fmla="val 101"/>
                <a:gd name="f49" fmla="val 102"/>
                <a:gd name="f50" fmla="val 179"/>
                <a:gd name="f51" fmla="+- 0 0 -90"/>
                <a:gd name="f52" fmla="*/ f3 1 348"/>
                <a:gd name="f53" fmla="*/ f4 1 334"/>
                <a:gd name="f54" fmla="val f5"/>
                <a:gd name="f55" fmla="val f6"/>
                <a:gd name="f56" fmla="val f7"/>
                <a:gd name="f57" fmla="*/ f51 f0 1"/>
                <a:gd name="f58" fmla="+- f56 0 f54"/>
                <a:gd name="f59" fmla="+- f55 0 f54"/>
                <a:gd name="f60" fmla="*/ f57 1 f2"/>
                <a:gd name="f61" fmla="*/ f59 1 348"/>
                <a:gd name="f62" fmla="*/ f58 1 334"/>
                <a:gd name="f63" fmla="*/ 72 f59 1"/>
                <a:gd name="f64" fmla="*/ 196 f58 1"/>
                <a:gd name="f65" fmla="*/ 128 f59 1"/>
                <a:gd name="f66" fmla="*/ 140 f58 1"/>
                <a:gd name="f67" fmla="*/ 184 f59 1"/>
                <a:gd name="f68" fmla="*/ 252 f58 1"/>
                <a:gd name="f69" fmla="*/ 210 f59 1"/>
                <a:gd name="f70" fmla="*/ 334 f58 1"/>
                <a:gd name="f71" fmla="*/ 47 f59 1"/>
                <a:gd name="f72" fmla="*/ 265 f59 1"/>
                <a:gd name="f73" fmla="*/ 118 f58 1"/>
                <a:gd name="f74" fmla="*/ 321 f59 1"/>
                <a:gd name="f75" fmla="*/ 62 f58 1"/>
                <a:gd name="f76" fmla="*/ 6 f58 1"/>
                <a:gd name="f77" fmla="*/ 209 f59 1"/>
                <a:gd name="f78" fmla="*/ 348 f59 1"/>
                <a:gd name="f79" fmla="*/ 200 f58 1"/>
                <a:gd name="f80" fmla="*/ 266 f59 1"/>
                <a:gd name="f81" fmla="*/ 141 f59 1"/>
                <a:gd name="f82" fmla="*/ 71 f58 1"/>
                <a:gd name="f83" fmla="*/ 31 f58 1"/>
                <a:gd name="f84" fmla="*/ 110 f59 1"/>
                <a:gd name="f85" fmla="*/ 0 f58 1"/>
                <a:gd name="f86" fmla="*/ 29 f59 1"/>
                <a:gd name="f87" fmla="*/ 0 f59 1"/>
                <a:gd name="f88" fmla="*/ 102 f58 1"/>
                <a:gd name="f89" fmla="*/ 179 f59 1"/>
                <a:gd name="f90" fmla="+- f60 0 f1"/>
                <a:gd name="f91" fmla="*/ f63 1 348"/>
                <a:gd name="f92" fmla="*/ f64 1 334"/>
                <a:gd name="f93" fmla="*/ f65 1 348"/>
                <a:gd name="f94" fmla="*/ f66 1 334"/>
                <a:gd name="f95" fmla="*/ f67 1 348"/>
                <a:gd name="f96" fmla="*/ f68 1 334"/>
                <a:gd name="f97" fmla="*/ f69 1 348"/>
                <a:gd name="f98" fmla="*/ f70 1 334"/>
                <a:gd name="f99" fmla="*/ f71 1 348"/>
                <a:gd name="f100" fmla="*/ f72 1 348"/>
                <a:gd name="f101" fmla="*/ f73 1 334"/>
                <a:gd name="f102" fmla="*/ f74 1 348"/>
                <a:gd name="f103" fmla="*/ f75 1 334"/>
                <a:gd name="f104" fmla="*/ f76 1 334"/>
                <a:gd name="f105" fmla="*/ f77 1 348"/>
                <a:gd name="f106" fmla="*/ f78 1 348"/>
                <a:gd name="f107" fmla="*/ f79 1 334"/>
                <a:gd name="f108" fmla="*/ f80 1 348"/>
                <a:gd name="f109" fmla="*/ f81 1 348"/>
                <a:gd name="f110" fmla="*/ f82 1 334"/>
                <a:gd name="f111" fmla="*/ f83 1 334"/>
                <a:gd name="f112" fmla="*/ f84 1 348"/>
                <a:gd name="f113" fmla="*/ f85 1 334"/>
                <a:gd name="f114" fmla="*/ f86 1 348"/>
                <a:gd name="f115" fmla="*/ f87 1 348"/>
                <a:gd name="f116" fmla="*/ f88 1 334"/>
                <a:gd name="f117" fmla="*/ f89 1 348"/>
                <a:gd name="f118" fmla="*/ 0 1 f61"/>
                <a:gd name="f119" fmla="*/ f55 1 f61"/>
                <a:gd name="f120" fmla="*/ 0 1 f62"/>
                <a:gd name="f121" fmla="*/ f56 1 f62"/>
                <a:gd name="f122" fmla="*/ f91 1 f61"/>
                <a:gd name="f123" fmla="*/ f92 1 f62"/>
                <a:gd name="f124" fmla="*/ f93 1 f61"/>
                <a:gd name="f125" fmla="*/ f94 1 f62"/>
                <a:gd name="f126" fmla="*/ f95 1 f61"/>
                <a:gd name="f127" fmla="*/ f96 1 f62"/>
                <a:gd name="f128" fmla="*/ f97 1 f61"/>
                <a:gd name="f129" fmla="*/ f98 1 f62"/>
                <a:gd name="f130" fmla="*/ f99 1 f61"/>
                <a:gd name="f131" fmla="*/ f100 1 f61"/>
                <a:gd name="f132" fmla="*/ f101 1 f62"/>
                <a:gd name="f133" fmla="*/ f102 1 f61"/>
                <a:gd name="f134" fmla="*/ f103 1 f62"/>
                <a:gd name="f135" fmla="*/ f104 1 f62"/>
                <a:gd name="f136" fmla="*/ f105 1 f61"/>
                <a:gd name="f137" fmla="*/ f106 1 f61"/>
                <a:gd name="f138" fmla="*/ f107 1 f62"/>
                <a:gd name="f139" fmla="*/ f108 1 f61"/>
                <a:gd name="f140" fmla="*/ f109 1 f61"/>
                <a:gd name="f141" fmla="*/ f110 1 f62"/>
                <a:gd name="f142" fmla="*/ f111 1 f62"/>
                <a:gd name="f143" fmla="*/ f112 1 f61"/>
                <a:gd name="f144" fmla="*/ f113 1 f62"/>
                <a:gd name="f145" fmla="*/ f114 1 f61"/>
                <a:gd name="f146" fmla="*/ f115 1 f61"/>
                <a:gd name="f147" fmla="*/ f116 1 f62"/>
                <a:gd name="f148" fmla="*/ f117 1 f61"/>
                <a:gd name="f149" fmla="*/ f118 f52 1"/>
                <a:gd name="f150" fmla="*/ f119 f52 1"/>
                <a:gd name="f151" fmla="*/ f121 f53 1"/>
                <a:gd name="f152" fmla="*/ f120 f53 1"/>
                <a:gd name="f153" fmla="*/ f122 f52 1"/>
                <a:gd name="f154" fmla="*/ f123 f53 1"/>
                <a:gd name="f155" fmla="*/ f124 f52 1"/>
                <a:gd name="f156" fmla="*/ f125 f53 1"/>
                <a:gd name="f157" fmla="*/ f126 f52 1"/>
                <a:gd name="f158" fmla="*/ f127 f53 1"/>
                <a:gd name="f159" fmla="*/ f128 f52 1"/>
                <a:gd name="f160" fmla="*/ f129 f53 1"/>
                <a:gd name="f161" fmla="*/ f130 f52 1"/>
                <a:gd name="f162" fmla="*/ f131 f52 1"/>
                <a:gd name="f163" fmla="*/ f132 f53 1"/>
                <a:gd name="f164" fmla="*/ f133 f52 1"/>
                <a:gd name="f165" fmla="*/ f134 f53 1"/>
                <a:gd name="f166" fmla="*/ f135 f53 1"/>
                <a:gd name="f167" fmla="*/ f136 f52 1"/>
                <a:gd name="f168" fmla="*/ f137 f52 1"/>
                <a:gd name="f169" fmla="*/ f138 f53 1"/>
                <a:gd name="f170" fmla="*/ f139 f52 1"/>
                <a:gd name="f171" fmla="*/ f140 f52 1"/>
                <a:gd name="f172" fmla="*/ f141 f53 1"/>
                <a:gd name="f173" fmla="*/ f142 f53 1"/>
                <a:gd name="f174" fmla="*/ f143 f52 1"/>
                <a:gd name="f175" fmla="*/ f144 f53 1"/>
                <a:gd name="f176" fmla="*/ f145 f52 1"/>
                <a:gd name="f177" fmla="*/ f146 f52 1"/>
                <a:gd name="f178" fmla="*/ f147 f53 1"/>
                <a:gd name="f179" fmla="*/ f148 f52 1"/>
              </a:gdLst>
              <a:ahLst/>
              <a:cxnLst>
                <a:cxn ang="3cd4">
                  <a:pos x="hc" y="t"/>
                </a:cxn>
                <a:cxn ang="0">
                  <a:pos x="r" y="vc"/>
                </a:cxn>
                <a:cxn ang="cd4">
                  <a:pos x="hc" y="b"/>
                </a:cxn>
                <a:cxn ang="cd2">
                  <a:pos x="l" y="vc"/>
                </a:cxn>
                <a:cxn ang="f90">
                  <a:pos x="f153" y="f154"/>
                </a:cxn>
                <a:cxn ang="f90">
                  <a:pos x="f155" y="f156"/>
                </a:cxn>
                <a:cxn ang="f90">
                  <a:pos x="f157" y="f154"/>
                </a:cxn>
                <a:cxn ang="f90">
                  <a:pos x="f155" y="f158"/>
                </a:cxn>
                <a:cxn ang="f90">
                  <a:pos x="f153" y="f154"/>
                </a:cxn>
                <a:cxn ang="f90">
                  <a:pos x="f159" y="f160"/>
                </a:cxn>
                <a:cxn ang="f90">
                  <a:pos x="f155" y="f158"/>
                </a:cxn>
                <a:cxn ang="f90">
                  <a:pos x="f161" y="f160"/>
                </a:cxn>
                <a:cxn ang="f90">
                  <a:pos x="f162" y="f163"/>
                </a:cxn>
                <a:cxn ang="f90">
                  <a:pos x="f164" y="f165"/>
                </a:cxn>
                <a:cxn ang="f90">
                  <a:pos x="f162" y="f166"/>
                </a:cxn>
                <a:cxn ang="f90">
                  <a:pos x="f167" y="f165"/>
                </a:cxn>
                <a:cxn ang="f90">
                  <a:pos x="f162" y="f163"/>
                </a:cxn>
                <a:cxn ang="f90">
                  <a:pos x="f168" y="f169"/>
                </a:cxn>
                <a:cxn ang="f90">
                  <a:pos x="f170" y="f163"/>
                </a:cxn>
                <a:cxn ang="f90">
                  <a:pos x="f157" y="f169"/>
                </a:cxn>
                <a:cxn ang="f90">
                  <a:pos x="f171" y="f172"/>
                </a:cxn>
                <a:cxn ang="f90">
                  <a:pos x="f171" y="f173"/>
                </a:cxn>
                <a:cxn ang="f90">
                  <a:pos x="f174" y="f175"/>
                </a:cxn>
                <a:cxn ang="f90">
                  <a:pos x="f176" y="f175"/>
                </a:cxn>
                <a:cxn ang="f90">
                  <a:pos x="f176" y="f175"/>
                </a:cxn>
                <a:cxn ang="f90">
                  <a:pos x="f177" y="f173"/>
                </a:cxn>
                <a:cxn ang="f90">
                  <a:pos x="f177" y="f172"/>
                </a:cxn>
                <a:cxn ang="f90">
                  <a:pos x="f177" y="f172"/>
                </a:cxn>
                <a:cxn ang="f90">
                  <a:pos x="f176" y="f178"/>
                </a:cxn>
                <a:cxn ang="f90">
                  <a:pos x="f176" y="f178"/>
                </a:cxn>
                <a:cxn ang="f90">
                  <a:pos x="f174" y="f178"/>
                </a:cxn>
                <a:cxn ang="f90">
                  <a:pos x="f179" y="f178"/>
                </a:cxn>
                <a:cxn ang="f90">
                  <a:pos x="f171" y="f172"/>
                </a:cxn>
              </a:cxnLst>
              <a:rect l="f149" t="f152" r="f150" b="f151"/>
              <a:pathLst>
                <a:path w="348" h="334">
                  <a:moveTo>
                    <a:pt x="f8" y="f9"/>
                  </a:moveTo>
                  <a:cubicBezTo>
                    <a:pt x="f8" y="f10"/>
                    <a:pt x="f11" y="f12"/>
                    <a:pt x="f13" y="f12"/>
                  </a:cubicBezTo>
                  <a:cubicBezTo>
                    <a:pt x="f14" y="f12"/>
                    <a:pt x="f15" y="f10"/>
                    <a:pt x="f15" y="f9"/>
                  </a:cubicBezTo>
                  <a:cubicBezTo>
                    <a:pt x="f15" y="f16"/>
                    <a:pt x="f14" y="f17"/>
                    <a:pt x="f13" y="f17"/>
                  </a:cubicBezTo>
                  <a:cubicBezTo>
                    <a:pt x="f11" y="f17"/>
                    <a:pt x="f8" y="f16"/>
                    <a:pt x="f8" y="f9"/>
                  </a:cubicBezTo>
                  <a:close/>
                  <a:moveTo>
                    <a:pt x="f18" y="f7"/>
                  </a:moveTo>
                  <a:cubicBezTo>
                    <a:pt x="f18" y="f19"/>
                    <a:pt x="f20" y="f17"/>
                    <a:pt x="f13" y="f17"/>
                  </a:cubicBezTo>
                  <a:cubicBezTo>
                    <a:pt x="f21" y="f17"/>
                    <a:pt x="f22" y="f19"/>
                    <a:pt x="f22" y="f7"/>
                  </a:cubicBezTo>
                  <a:moveTo>
                    <a:pt x="f23" y="f24"/>
                  </a:moveTo>
                  <a:cubicBezTo>
                    <a:pt x="f25" y="f24"/>
                    <a:pt x="f26" y="f27"/>
                    <a:pt x="f26" y="f28"/>
                  </a:cubicBezTo>
                  <a:cubicBezTo>
                    <a:pt x="f26" y="f29"/>
                    <a:pt x="f25" y="f30"/>
                    <a:pt x="f23" y="f30"/>
                  </a:cubicBezTo>
                  <a:cubicBezTo>
                    <a:pt x="f31" y="f30"/>
                    <a:pt x="f32" y="f29"/>
                    <a:pt x="f32" y="f28"/>
                  </a:cubicBezTo>
                  <a:cubicBezTo>
                    <a:pt x="f32" y="f27"/>
                    <a:pt x="f31" y="f24"/>
                    <a:pt x="f23" y="f24"/>
                  </a:cubicBezTo>
                  <a:close/>
                  <a:moveTo>
                    <a:pt x="f6" y="f33"/>
                  </a:moveTo>
                  <a:cubicBezTo>
                    <a:pt x="f6" y="f34"/>
                    <a:pt x="f35" y="f24"/>
                    <a:pt x="f36" y="f24"/>
                  </a:cubicBezTo>
                  <a:cubicBezTo>
                    <a:pt x="f37" y="f24"/>
                    <a:pt x="f15" y="f34"/>
                    <a:pt x="f15" y="f33"/>
                  </a:cubicBezTo>
                  <a:moveTo>
                    <a:pt x="f38" y="f39"/>
                  </a:moveTo>
                  <a:cubicBezTo>
                    <a:pt x="f38" y="f29"/>
                    <a:pt x="f38" y="f29"/>
                    <a:pt x="f38" y="f29"/>
                  </a:cubicBezTo>
                  <a:cubicBezTo>
                    <a:pt x="f38" y="f40"/>
                    <a:pt x="f41" y="f5"/>
                    <a:pt x="f42" y="f5"/>
                  </a:cubicBezTo>
                  <a:cubicBezTo>
                    <a:pt x="f43" y="f5"/>
                    <a:pt x="f43" y="f5"/>
                    <a:pt x="f43" y="f5"/>
                  </a:cubicBezTo>
                  <a:cubicBezTo>
                    <a:pt x="f43" y="f5"/>
                    <a:pt x="f43" y="f5"/>
                    <a:pt x="f43" y="f5"/>
                  </a:cubicBezTo>
                  <a:cubicBezTo>
                    <a:pt x="f44" y="f45"/>
                    <a:pt x="f5" y="f46"/>
                    <a:pt x="f5" y="f29"/>
                  </a:cubicBezTo>
                  <a:cubicBezTo>
                    <a:pt x="f5" y="f39"/>
                    <a:pt x="f5" y="f39"/>
                    <a:pt x="f5" y="f39"/>
                  </a:cubicBezTo>
                  <a:cubicBezTo>
                    <a:pt x="f5" y="f39"/>
                    <a:pt x="f5" y="f39"/>
                    <a:pt x="f5" y="f39"/>
                  </a:cubicBezTo>
                  <a:cubicBezTo>
                    <a:pt x="f5" y="f47"/>
                    <a:pt x="f44" y="f48"/>
                    <a:pt x="f43" y="f49"/>
                  </a:cubicBezTo>
                  <a:cubicBezTo>
                    <a:pt x="f43" y="f49"/>
                    <a:pt x="f43" y="f49"/>
                    <a:pt x="f43" y="f49"/>
                  </a:cubicBezTo>
                  <a:cubicBezTo>
                    <a:pt x="f42" y="f49"/>
                    <a:pt x="f42" y="f49"/>
                    <a:pt x="f42" y="f49"/>
                  </a:cubicBezTo>
                  <a:cubicBezTo>
                    <a:pt x="f50" y="f49"/>
                    <a:pt x="f50" y="f49"/>
                    <a:pt x="f50" y="f49"/>
                  </a:cubicBezTo>
                  <a:lnTo>
                    <a:pt x="f38" y="f39"/>
                  </a:lnTo>
                  <a:close/>
                </a:path>
              </a:pathLst>
            </a:custGeom>
            <a:noFill/>
            <a:ln w="12701" cap="flat">
              <a:solidFill>
                <a:srgbClr val="353535"/>
              </a:solidFill>
              <a:prstDash val="solid"/>
              <a:miter/>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73" name="Group 2006">
            <a:extLst>
              <a:ext uri="{FF2B5EF4-FFF2-40B4-BE49-F238E27FC236}">
                <a16:creationId xmlns:a16="http://schemas.microsoft.com/office/drawing/2014/main" id="{ACCF633C-6783-4601-8942-FCF206F76DD6}"/>
              </a:ext>
            </a:extLst>
          </p:cNvPr>
          <p:cNvGrpSpPr/>
          <p:nvPr/>
        </p:nvGrpSpPr>
        <p:grpSpPr>
          <a:xfrm>
            <a:off x="9972192" y="2793847"/>
            <a:ext cx="448212" cy="448212"/>
            <a:chOff x="10056434" y="2882892"/>
            <a:chExt cx="457200" cy="457200"/>
          </a:xfrm>
        </p:grpSpPr>
        <p:sp>
          <p:nvSpPr>
            <p:cNvPr id="474" name="Oval 2007">
              <a:extLst>
                <a:ext uri="{FF2B5EF4-FFF2-40B4-BE49-F238E27FC236}">
                  <a16:creationId xmlns:a16="http://schemas.microsoft.com/office/drawing/2014/main" id="{314C9E50-D746-4FE0-8176-5427675E4709}"/>
                </a:ext>
              </a:extLst>
            </p:cNvPr>
            <p:cNvSpPr/>
            <p:nvPr/>
          </p:nvSpPr>
          <p:spPr>
            <a:xfrm>
              <a:off x="10056434" y="2882892"/>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475" name="mail">
              <a:extLst>
                <a:ext uri="{FF2B5EF4-FFF2-40B4-BE49-F238E27FC236}">
                  <a16:creationId xmlns:a16="http://schemas.microsoft.com/office/drawing/2014/main" id="{6AE93E25-DF76-46F1-A0E0-9ACAE7FF28A3}"/>
                </a:ext>
              </a:extLst>
            </p:cNvPr>
            <p:cNvSpPr/>
            <p:nvPr/>
          </p:nvSpPr>
          <p:spPr>
            <a:xfrm>
              <a:off x="10175232" y="3045619"/>
              <a:ext cx="219602" cy="131765"/>
            </a:xfrm>
            <a:custGeom>
              <a:avLst/>
              <a:gdLst>
                <a:gd name="f0" fmla="val 10800000"/>
                <a:gd name="f1" fmla="val 5400000"/>
                <a:gd name="f2" fmla="val 180"/>
                <a:gd name="f3" fmla="val w"/>
                <a:gd name="f4" fmla="val h"/>
                <a:gd name="f5" fmla="val 0"/>
                <a:gd name="f6" fmla="val 245"/>
                <a:gd name="f7" fmla="val 147"/>
                <a:gd name="f8" fmla="val 75"/>
                <a:gd name="f9" fmla="val 123"/>
                <a:gd name="f10" fmla="val 73"/>
                <a:gd name="f11" fmla="+- 0 0 -90"/>
                <a:gd name="f12" fmla="*/ f3 1 245"/>
                <a:gd name="f13" fmla="*/ f4 1 147"/>
                <a:gd name="f14" fmla="val f5"/>
                <a:gd name="f15" fmla="val f6"/>
                <a:gd name="f16" fmla="val f7"/>
                <a:gd name="f17" fmla="*/ f11 f0 1"/>
                <a:gd name="f18" fmla="+- f16 0 f14"/>
                <a:gd name="f19" fmla="+- f15 0 f14"/>
                <a:gd name="f20" fmla="*/ f17 1 f2"/>
                <a:gd name="f21" fmla="*/ f19 1 245"/>
                <a:gd name="f22" fmla="*/ f18 1 147"/>
                <a:gd name="f23" fmla="*/ 245 f19 1"/>
                <a:gd name="f24" fmla="*/ 75 f18 1"/>
                <a:gd name="f25" fmla="*/ 147 f18 1"/>
                <a:gd name="f26" fmla="*/ 0 f19 1"/>
                <a:gd name="f27" fmla="*/ 0 f18 1"/>
                <a:gd name="f28" fmla="*/ 123 f19 1"/>
                <a:gd name="f29" fmla="*/ 73 f18 1"/>
                <a:gd name="f30" fmla="+- f20 0 f1"/>
                <a:gd name="f31" fmla="*/ f23 1 245"/>
                <a:gd name="f32" fmla="*/ f24 1 147"/>
                <a:gd name="f33" fmla="*/ f25 1 147"/>
                <a:gd name="f34" fmla="*/ f26 1 245"/>
                <a:gd name="f35" fmla="*/ f27 1 147"/>
                <a:gd name="f36" fmla="*/ f28 1 245"/>
                <a:gd name="f37" fmla="*/ f29 1 147"/>
                <a:gd name="f38" fmla="*/ 0 1 f21"/>
                <a:gd name="f39" fmla="*/ f15 1 f21"/>
                <a:gd name="f40" fmla="*/ 0 1 f22"/>
                <a:gd name="f41" fmla="*/ f16 1 f22"/>
                <a:gd name="f42" fmla="*/ f31 1 f21"/>
                <a:gd name="f43" fmla="*/ f32 1 f22"/>
                <a:gd name="f44" fmla="*/ f33 1 f22"/>
                <a:gd name="f45" fmla="*/ f34 1 f21"/>
                <a:gd name="f46" fmla="*/ f35 1 f22"/>
                <a:gd name="f47" fmla="*/ f36 1 f21"/>
                <a:gd name="f48" fmla="*/ f37 1 f22"/>
                <a:gd name="f49" fmla="*/ f38 f12 1"/>
                <a:gd name="f50" fmla="*/ f39 f12 1"/>
                <a:gd name="f51" fmla="*/ f41 f13 1"/>
                <a:gd name="f52" fmla="*/ f40 f13 1"/>
                <a:gd name="f53" fmla="*/ f42 f12 1"/>
                <a:gd name="f54" fmla="*/ f43 f13 1"/>
                <a:gd name="f55" fmla="*/ f44 f13 1"/>
                <a:gd name="f56" fmla="*/ f45 f12 1"/>
                <a:gd name="f57" fmla="*/ f46 f13 1"/>
                <a:gd name="f58" fmla="*/ f47 f12 1"/>
                <a:gd name="f59" fmla="*/ f48 f13 1"/>
              </a:gdLst>
              <a:ahLst/>
              <a:cxnLst>
                <a:cxn ang="3cd4">
                  <a:pos x="hc" y="t"/>
                </a:cxn>
                <a:cxn ang="0">
                  <a:pos x="r" y="vc"/>
                </a:cxn>
                <a:cxn ang="cd4">
                  <a:pos x="hc" y="b"/>
                </a:cxn>
                <a:cxn ang="cd2">
                  <a:pos x="l" y="vc"/>
                </a:cxn>
                <a:cxn ang="f30">
                  <a:pos x="f53" y="f54"/>
                </a:cxn>
                <a:cxn ang="f30">
                  <a:pos x="f53" y="f55"/>
                </a:cxn>
                <a:cxn ang="f30">
                  <a:pos x="f56" y="f55"/>
                </a:cxn>
                <a:cxn ang="f30">
                  <a:pos x="f56" y="f57"/>
                </a:cxn>
                <a:cxn ang="f30">
                  <a:pos x="f53" y="f57"/>
                </a:cxn>
                <a:cxn ang="f30">
                  <a:pos x="f53" y="f54"/>
                </a:cxn>
                <a:cxn ang="f30">
                  <a:pos x="f56" y="f57"/>
                </a:cxn>
                <a:cxn ang="f30">
                  <a:pos x="f58" y="f59"/>
                </a:cxn>
                <a:cxn ang="f30">
                  <a:pos x="f53" y="f57"/>
                </a:cxn>
              </a:cxnLst>
              <a:rect l="f49" t="f52" r="f50" b="f51"/>
              <a:pathLst>
                <a:path w="245" h="147">
                  <a:moveTo>
                    <a:pt x="f6" y="f8"/>
                  </a:moveTo>
                  <a:lnTo>
                    <a:pt x="f6" y="f7"/>
                  </a:lnTo>
                  <a:lnTo>
                    <a:pt x="f5" y="f7"/>
                  </a:lnTo>
                  <a:lnTo>
                    <a:pt x="f5" y="f5"/>
                  </a:lnTo>
                  <a:lnTo>
                    <a:pt x="f6" y="f5"/>
                  </a:lnTo>
                  <a:lnTo>
                    <a:pt x="f6" y="f8"/>
                  </a:lnTo>
                  <a:moveTo>
                    <a:pt x="f5" y="f5"/>
                  </a:moveTo>
                  <a:lnTo>
                    <a:pt x="f9" y="f10"/>
                  </a:lnTo>
                  <a:lnTo>
                    <a:pt x="f6" y="f5"/>
                  </a:lnTo>
                </a:path>
              </a:pathLst>
            </a:custGeom>
            <a:noFill/>
            <a:ln w="12701" cap="flat">
              <a:solidFill>
                <a:srgbClr val="353535"/>
              </a:solidFill>
              <a:prstDash val="solid"/>
              <a:miter/>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76" name="Group 2032">
            <a:extLst>
              <a:ext uri="{FF2B5EF4-FFF2-40B4-BE49-F238E27FC236}">
                <a16:creationId xmlns:a16="http://schemas.microsoft.com/office/drawing/2014/main" id="{520D2694-F206-4EBB-8AA9-2181732A368A}"/>
              </a:ext>
            </a:extLst>
          </p:cNvPr>
          <p:cNvGrpSpPr/>
          <p:nvPr/>
        </p:nvGrpSpPr>
        <p:grpSpPr>
          <a:xfrm>
            <a:off x="9432443" y="4777455"/>
            <a:ext cx="448212" cy="448212"/>
            <a:chOff x="9421346" y="4828315"/>
            <a:chExt cx="457200" cy="457200"/>
          </a:xfrm>
        </p:grpSpPr>
        <p:sp>
          <p:nvSpPr>
            <p:cNvPr id="477" name="Oval 2033">
              <a:extLst>
                <a:ext uri="{FF2B5EF4-FFF2-40B4-BE49-F238E27FC236}">
                  <a16:creationId xmlns:a16="http://schemas.microsoft.com/office/drawing/2014/main" id="{F40CA234-011F-47E0-9EB7-83E00E71DB5A}"/>
                </a:ext>
              </a:extLst>
            </p:cNvPr>
            <p:cNvSpPr/>
            <p:nvPr/>
          </p:nvSpPr>
          <p:spPr>
            <a:xfrm>
              <a:off x="9421346" y="4828315"/>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478" name="graph_2">
              <a:extLst>
                <a:ext uri="{FF2B5EF4-FFF2-40B4-BE49-F238E27FC236}">
                  <a16:creationId xmlns:a16="http://schemas.microsoft.com/office/drawing/2014/main" id="{2B3F8D90-A39F-41F4-B616-513B727104D4}"/>
                </a:ext>
              </a:extLst>
            </p:cNvPr>
            <p:cNvSpPr/>
            <p:nvPr/>
          </p:nvSpPr>
          <p:spPr>
            <a:xfrm>
              <a:off x="9533305" y="4988518"/>
              <a:ext cx="233290" cy="136785"/>
            </a:xfrm>
            <a:custGeom>
              <a:avLst/>
              <a:gdLst>
                <a:gd name="f0" fmla="val 10800000"/>
                <a:gd name="f1" fmla="val 5400000"/>
                <a:gd name="f2" fmla="val 180"/>
                <a:gd name="f3" fmla="val w"/>
                <a:gd name="f4" fmla="val h"/>
                <a:gd name="f5" fmla="val 0"/>
                <a:gd name="f6" fmla="val 249"/>
                <a:gd name="f7" fmla="val 146"/>
                <a:gd name="f8" fmla="val 195"/>
                <a:gd name="f9" fmla="val 244"/>
                <a:gd name="f10" fmla="val 50"/>
                <a:gd name="f11" fmla="val 141"/>
                <a:gd name="f12" fmla="val 106"/>
                <a:gd name="f13" fmla="val 109"/>
                <a:gd name="f14" fmla="val 88"/>
                <a:gd name="f15" fmla="val 54"/>
                <a:gd name="f16" fmla="val 35"/>
                <a:gd name="f17" fmla="val 1"/>
                <a:gd name="f18" fmla="+- 0 0 -90"/>
                <a:gd name="f19" fmla="*/ f3 1 249"/>
                <a:gd name="f20" fmla="*/ f4 1 146"/>
                <a:gd name="f21" fmla="val f5"/>
                <a:gd name="f22" fmla="val f6"/>
                <a:gd name="f23" fmla="val f7"/>
                <a:gd name="f24" fmla="*/ f18 f0 1"/>
                <a:gd name="f25" fmla="+- f23 0 f21"/>
                <a:gd name="f26" fmla="+- f22 0 f21"/>
                <a:gd name="f27" fmla="*/ f24 1 f2"/>
                <a:gd name="f28" fmla="*/ f26 1 249"/>
                <a:gd name="f29" fmla="*/ f25 1 146"/>
                <a:gd name="f30" fmla="*/ 195 f26 1"/>
                <a:gd name="f31" fmla="*/ 0 f25 1"/>
                <a:gd name="f32" fmla="*/ 244 f26 1"/>
                <a:gd name="f33" fmla="*/ 50 f25 1"/>
                <a:gd name="f34" fmla="*/ 141 f26 1"/>
                <a:gd name="f35" fmla="*/ 106 f25 1"/>
                <a:gd name="f36" fmla="*/ 109 f26 1"/>
                <a:gd name="f37" fmla="*/ 0 f26 1"/>
                <a:gd name="f38" fmla="*/ 146 f25 1"/>
                <a:gd name="f39" fmla="*/ 249 f26 1"/>
                <a:gd name="f40" fmla="*/ 88 f26 1"/>
                <a:gd name="f41" fmla="*/ 54 f26 1"/>
                <a:gd name="f42" fmla="*/ 35 f26 1"/>
                <a:gd name="f43" fmla="*/ 1 f26 1"/>
                <a:gd name="f44" fmla="+- f27 0 f1"/>
                <a:gd name="f45" fmla="*/ f30 1 249"/>
                <a:gd name="f46" fmla="*/ f31 1 146"/>
                <a:gd name="f47" fmla="*/ f32 1 249"/>
                <a:gd name="f48" fmla="*/ f33 1 146"/>
                <a:gd name="f49" fmla="*/ f34 1 249"/>
                <a:gd name="f50" fmla="*/ f35 1 146"/>
                <a:gd name="f51" fmla="*/ f36 1 249"/>
                <a:gd name="f52" fmla="*/ f37 1 249"/>
                <a:gd name="f53" fmla="*/ f38 1 146"/>
                <a:gd name="f54" fmla="*/ f39 1 249"/>
                <a:gd name="f55" fmla="*/ f40 1 249"/>
                <a:gd name="f56" fmla="*/ f41 1 249"/>
                <a:gd name="f57" fmla="*/ f42 1 249"/>
                <a:gd name="f58" fmla="*/ f43 1 249"/>
                <a:gd name="f59" fmla="*/ 0 1 f28"/>
                <a:gd name="f60" fmla="*/ f22 1 f28"/>
                <a:gd name="f61" fmla="*/ 0 1 f29"/>
                <a:gd name="f62" fmla="*/ f23 1 f29"/>
                <a:gd name="f63" fmla="*/ f45 1 f28"/>
                <a:gd name="f64" fmla="*/ f46 1 f29"/>
                <a:gd name="f65" fmla="*/ f47 1 f28"/>
                <a:gd name="f66" fmla="*/ f48 1 f29"/>
                <a:gd name="f67" fmla="*/ f49 1 f28"/>
                <a:gd name="f68" fmla="*/ f50 1 f29"/>
                <a:gd name="f69" fmla="*/ f51 1 f28"/>
                <a:gd name="f70" fmla="*/ f52 1 f28"/>
                <a:gd name="f71" fmla="*/ f53 1 f29"/>
                <a:gd name="f72" fmla="*/ f54 1 f28"/>
                <a:gd name="f73" fmla="*/ f55 1 f28"/>
                <a:gd name="f74" fmla="*/ f56 1 f28"/>
                <a:gd name="f75" fmla="*/ f57 1 f28"/>
                <a:gd name="f76" fmla="*/ f58 1 f28"/>
                <a:gd name="f77" fmla="*/ f59 f19 1"/>
                <a:gd name="f78" fmla="*/ f60 f19 1"/>
                <a:gd name="f79" fmla="*/ f62 f20 1"/>
                <a:gd name="f80" fmla="*/ f61 f20 1"/>
                <a:gd name="f81" fmla="*/ f63 f19 1"/>
                <a:gd name="f82" fmla="*/ f64 f20 1"/>
                <a:gd name="f83" fmla="*/ f65 f19 1"/>
                <a:gd name="f84" fmla="*/ f66 f20 1"/>
                <a:gd name="f85" fmla="*/ f67 f19 1"/>
                <a:gd name="f86" fmla="*/ f68 f20 1"/>
                <a:gd name="f87" fmla="*/ f69 f19 1"/>
                <a:gd name="f88" fmla="*/ f70 f19 1"/>
                <a:gd name="f89" fmla="*/ f71 f20 1"/>
                <a:gd name="f90" fmla="*/ f72 f19 1"/>
                <a:gd name="f91" fmla="*/ f73 f19 1"/>
                <a:gd name="f92" fmla="*/ f74 f19 1"/>
                <a:gd name="f93" fmla="*/ f75 f19 1"/>
                <a:gd name="f94" fmla="*/ f76 f19 1"/>
              </a:gdLst>
              <a:ahLst/>
              <a:cxnLst>
                <a:cxn ang="3cd4">
                  <a:pos x="hc" y="t"/>
                </a:cxn>
                <a:cxn ang="0">
                  <a:pos x="r" y="vc"/>
                </a:cxn>
                <a:cxn ang="cd4">
                  <a:pos x="hc" y="b"/>
                </a:cxn>
                <a:cxn ang="cd2">
                  <a:pos x="l" y="vc"/>
                </a:cxn>
                <a:cxn ang="f44">
                  <a:pos x="f81" y="f82"/>
                </a:cxn>
                <a:cxn ang="f44">
                  <a:pos x="f83" y="f82"/>
                </a:cxn>
                <a:cxn ang="f44">
                  <a:pos x="f83" y="f84"/>
                </a:cxn>
                <a:cxn ang="f44">
                  <a:pos x="f83" y="f82"/>
                </a:cxn>
                <a:cxn ang="f44">
                  <a:pos x="f85" y="f86"/>
                </a:cxn>
                <a:cxn ang="f44">
                  <a:pos x="f87" y="f86"/>
                </a:cxn>
                <a:cxn ang="f44">
                  <a:pos x="f88" y="f89"/>
                </a:cxn>
                <a:cxn ang="f44">
                  <a:pos x="f90" y="f89"/>
                </a:cxn>
                <a:cxn ang="f44">
                  <a:pos x="f91" y="f86"/>
                </a:cxn>
                <a:cxn ang="f44">
                  <a:pos x="f92" y="f86"/>
                </a:cxn>
                <a:cxn ang="f44">
                  <a:pos x="f93" y="f86"/>
                </a:cxn>
                <a:cxn ang="f44">
                  <a:pos x="f94" y="f86"/>
                </a:cxn>
              </a:cxnLst>
              <a:rect l="f77" t="f80" r="f78" b="f79"/>
              <a:pathLst>
                <a:path w="249" h="146">
                  <a:moveTo>
                    <a:pt x="f8" y="f5"/>
                  </a:moveTo>
                  <a:lnTo>
                    <a:pt x="f9" y="f5"/>
                  </a:lnTo>
                  <a:lnTo>
                    <a:pt x="f9" y="f10"/>
                  </a:lnTo>
                  <a:moveTo>
                    <a:pt x="f9" y="f5"/>
                  </a:moveTo>
                  <a:lnTo>
                    <a:pt x="f11" y="f12"/>
                  </a:lnTo>
                  <a:lnTo>
                    <a:pt x="f13" y="f12"/>
                  </a:lnTo>
                  <a:moveTo>
                    <a:pt x="f5" y="f7"/>
                  </a:moveTo>
                  <a:lnTo>
                    <a:pt x="f6" y="f7"/>
                  </a:lnTo>
                  <a:moveTo>
                    <a:pt x="f14" y="f12"/>
                  </a:moveTo>
                  <a:lnTo>
                    <a:pt x="f15" y="f12"/>
                  </a:lnTo>
                  <a:moveTo>
                    <a:pt x="f16" y="f12"/>
                  </a:moveTo>
                  <a:lnTo>
                    <a:pt x="f17" y="f12"/>
                  </a:lnTo>
                </a:path>
              </a:pathLst>
            </a:custGeom>
            <a:noFill/>
            <a:ln w="12701" cap="flat">
              <a:solidFill>
                <a:srgbClr val="353535"/>
              </a:solidFill>
              <a:prstDash val="solid"/>
              <a:miter/>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79" name="Group 2048">
            <a:extLst>
              <a:ext uri="{FF2B5EF4-FFF2-40B4-BE49-F238E27FC236}">
                <a16:creationId xmlns:a16="http://schemas.microsoft.com/office/drawing/2014/main" id="{B0ECBEDF-60C6-4AD9-B2F9-27ED717400F7}"/>
              </a:ext>
            </a:extLst>
          </p:cNvPr>
          <p:cNvGrpSpPr/>
          <p:nvPr/>
        </p:nvGrpSpPr>
        <p:grpSpPr>
          <a:xfrm>
            <a:off x="8366458" y="4777455"/>
            <a:ext cx="448212" cy="448212"/>
            <a:chOff x="8391101" y="4814425"/>
            <a:chExt cx="457200" cy="457200"/>
          </a:xfrm>
        </p:grpSpPr>
        <p:sp>
          <p:nvSpPr>
            <p:cNvPr id="480" name="Oval 1979">
              <a:extLst>
                <a:ext uri="{FF2B5EF4-FFF2-40B4-BE49-F238E27FC236}">
                  <a16:creationId xmlns:a16="http://schemas.microsoft.com/office/drawing/2014/main" id="{EC458B06-1634-44F6-BCDB-F78227171945}"/>
                </a:ext>
              </a:extLst>
            </p:cNvPr>
            <p:cNvSpPr/>
            <p:nvPr/>
          </p:nvSpPr>
          <p:spPr>
            <a:xfrm>
              <a:off x="8391101" y="4814425"/>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481" name="Group 74">
              <a:extLst>
                <a:ext uri="{FF2B5EF4-FFF2-40B4-BE49-F238E27FC236}">
                  <a16:creationId xmlns:a16="http://schemas.microsoft.com/office/drawing/2014/main" id="{87A4FBE2-2BC6-4E8B-A154-4DB787BF48E5}"/>
                </a:ext>
              </a:extLst>
            </p:cNvPr>
            <p:cNvGrpSpPr/>
            <p:nvPr/>
          </p:nvGrpSpPr>
          <p:grpSpPr>
            <a:xfrm>
              <a:off x="8472007" y="4949043"/>
              <a:ext cx="295378" cy="187964"/>
              <a:chOff x="8472007" y="4949043"/>
              <a:chExt cx="295378" cy="187964"/>
            </a:xfrm>
          </p:grpSpPr>
          <p:sp>
            <p:nvSpPr>
              <p:cNvPr id="482" name="Line 75">
                <a:extLst>
                  <a:ext uri="{FF2B5EF4-FFF2-40B4-BE49-F238E27FC236}">
                    <a16:creationId xmlns:a16="http://schemas.microsoft.com/office/drawing/2014/main" id="{991583DF-B2DF-4DD8-9DE1-E2FE8C4D4575}"/>
                  </a:ext>
                </a:extLst>
              </p:cNvPr>
              <p:cNvSpPr/>
              <p:nvPr/>
            </p:nvSpPr>
            <p:spPr>
              <a:xfrm>
                <a:off x="8479240" y="5109127"/>
                <a:ext cx="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5873" cap="flat">
                <a:solidFill>
                  <a:srgbClr val="353535"/>
                </a:solidFill>
                <a:prstDash val="solid"/>
              </a:ln>
            </p:spPr>
            <p:txBody>
              <a:bodyPr vert="horz" wrap="square" lIns="89642" tIns="44821" rIns="89642" bIns="44821" anchor="t" anchorCtr="0" compatLnSpc="1">
                <a:noAutofit/>
              </a:bodyPr>
              <a:lstStyle/>
              <a:p>
                <a:pPr marL="0" marR="0" lvl="0" indent="0" algn="l" defTabSz="89638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483" name="Line 76">
                <a:extLst>
                  <a:ext uri="{FF2B5EF4-FFF2-40B4-BE49-F238E27FC236}">
                    <a16:creationId xmlns:a16="http://schemas.microsoft.com/office/drawing/2014/main" id="{9BDCEE04-50D2-4FD5-9179-F27EFAEB6BC4}"/>
                  </a:ext>
                </a:extLst>
              </p:cNvPr>
              <p:cNvSpPr/>
              <p:nvPr/>
            </p:nvSpPr>
            <p:spPr>
              <a:xfrm>
                <a:off x="8671337" y="4949043"/>
                <a:ext cx="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5873" cap="flat">
                <a:solidFill>
                  <a:srgbClr val="353535"/>
                </a:solidFill>
                <a:prstDash val="solid"/>
              </a:ln>
            </p:spPr>
            <p:txBody>
              <a:bodyPr vert="horz" wrap="square" lIns="89642" tIns="44821" rIns="89642" bIns="44821" anchor="t" anchorCtr="0" compatLnSpc="1">
                <a:noAutofit/>
              </a:bodyPr>
              <a:lstStyle/>
              <a:p>
                <a:pPr marL="0" marR="0" lvl="0" indent="0" algn="l" defTabSz="89638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484" name="Freeform 77">
                <a:extLst>
                  <a:ext uri="{FF2B5EF4-FFF2-40B4-BE49-F238E27FC236}">
                    <a16:creationId xmlns:a16="http://schemas.microsoft.com/office/drawing/2014/main" id="{468D5017-60C9-4AC1-94DD-3B20318DF34D}"/>
                  </a:ext>
                </a:extLst>
              </p:cNvPr>
              <p:cNvSpPr/>
              <p:nvPr/>
            </p:nvSpPr>
            <p:spPr>
              <a:xfrm>
                <a:off x="8472007" y="4964533"/>
                <a:ext cx="295378" cy="172474"/>
              </a:xfrm>
              <a:custGeom>
                <a:avLst/>
                <a:gdLst>
                  <a:gd name="f0" fmla="val 10800000"/>
                  <a:gd name="f1" fmla="val 5400000"/>
                  <a:gd name="f2" fmla="val 180"/>
                  <a:gd name="f3" fmla="val w"/>
                  <a:gd name="f4" fmla="val h"/>
                  <a:gd name="f5" fmla="val 0"/>
                  <a:gd name="f6" fmla="val 395"/>
                  <a:gd name="f7" fmla="val 230"/>
                  <a:gd name="f8" fmla="val 308"/>
                  <a:gd name="f9" fmla="val 36"/>
                  <a:gd name="f10" fmla="val 312"/>
                  <a:gd name="f11" fmla="val 17"/>
                  <a:gd name="f12" fmla="val 299"/>
                  <a:gd name="f13" fmla="val 11"/>
                  <a:gd name="f14" fmla="val 270"/>
                  <a:gd name="f15" fmla="val 5"/>
                  <a:gd name="f16" fmla="val 240"/>
                  <a:gd name="f17" fmla="val 234"/>
                  <a:gd name="f18" fmla="val 20"/>
                  <a:gd name="f19" fmla="val 200"/>
                  <a:gd name="f20" fmla="val 196"/>
                  <a:gd name="f21" fmla="val 161"/>
                  <a:gd name="f22" fmla="val 156"/>
                  <a:gd name="f23" fmla="val 126"/>
                  <a:gd name="f24" fmla="val 96"/>
                  <a:gd name="f25" fmla="val 84"/>
                  <a:gd name="f26" fmla="val 87"/>
                  <a:gd name="f27" fmla="val 165"/>
                  <a:gd name="f28" fmla="val 48"/>
                  <a:gd name="f29" fmla="val 216"/>
                  <a:gd name="f30" fmla="val 64"/>
                  <a:gd name="f31" fmla="val 68"/>
                  <a:gd name="f32" fmla="val 75"/>
                  <a:gd name="f33" fmla="val 82"/>
                  <a:gd name="f34" fmla="val 95"/>
                  <a:gd name="f35" fmla="val 203"/>
                  <a:gd name="f36" fmla="val 113"/>
                  <a:gd name="f37" fmla="val 189"/>
                  <a:gd name="f38" fmla="val 131"/>
                  <a:gd name="f39" fmla="val 174"/>
                  <a:gd name="f40" fmla="val 148"/>
                  <a:gd name="f41" fmla="val 170"/>
                  <a:gd name="f42" fmla="val 162"/>
                  <a:gd name="f43" fmla="val 169"/>
                  <a:gd name="f44" fmla="val 173"/>
                  <a:gd name="f45" fmla="val 223"/>
                  <a:gd name="f46" fmla="val 233"/>
                  <a:gd name="f47" fmla="val 248"/>
                  <a:gd name="f48" fmla="val 265"/>
                  <a:gd name="f49" fmla="val 283"/>
                  <a:gd name="f50" fmla="val 301"/>
                  <a:gd name="f51" fmla="val 313"/>
                  <a:gd name="f52" fmla="val 320"/>
                  <a:gd name="f53" fmla="val 327"/>
                  <a:gd name="f54" fmla="val 332"/>
                  <a:gd name="f55" fmla="val 347"/>
                  <a:gd name="f56" fmla="+- 0 0 -90"/>
                  <a:gd name="f57" fmla="*/ f3 1 395"/>
                  <a:gd name="f58" fmla="*/ f4 1 230"/>
                  <a:gd name="f59" fmla="val f5"/>
                  <a:gd name="f60" fmla="val f6"/>
                  <a:gd name="f61" fmla="val f7"/>
                  <a:gd name="f62" fmla="*/ f56 f0 1"/>
                  <a:gd name="f63" fmla="+- f61 0 f59"/>
                  <a:gd name="f64" fmla="+- f60 0 f59"/>
                  <a:gd name="f65" fmla="*/ f62 1 f2"/>
                  <a:gd name="f66" fmla="*/ f64 1 395"/>
                  <a:gd name="f67" fmla="*/ f63 1 230"/>
                  <a:gd name="f68" fmla="*/ 308 f64 1"/>
                  <a:gd name="f69" fmla="*/ 36 f63 1"/>
                  <a:gd name="f70" fmla="*/ 270 f64 1"/>
                  <a:gd name="f71" fmla="*/ 5 f63 1"/>
                  <a:gd name="f72" fmla="*/ 234 f64 1"/>
                  <a:gd name="f73" fmla="*/ 20 f63 1"/>
                  <a:gd name="f74" fmla="*/ 200 f64 1"/>
                  <a:gd name="f75" fmla="*/ 196 f64 1"/>
                  <a:gd name="f76" fmla="*/ 161 f64 1"/>
                  <a:gd name="f77" fmla="*/ 126 f64 1"/>
                  <a:gd name="f78" fmla="*/ 87 f64 1"/>
                  <a:gd name="f79" fmla="*/ 48 f64 1"/>
                  <a:gd name="f80" fmla="*/ 216 f63 1"/>
                  <a:gd name="f81" fmla="*/ 75 f64 1"/>
                  <a:gd name="f82" fmla="*/ 230 f63 1"/>
                  <a:gd name="f83" fmla="*/ 113 f64 1"/>
                  <a:gd name="f84" fmla="*/ 189 f63 1"/>
                  <a:gd name="f85" fmla="*/ 162 f64 1"/>
                  <a:gd name="f86" fmla="*/ 169 f63 1"/>
                  <a:gd name="f87" fmla="*/ 233 f64 1"/>
                  <a:gd name="f88" fmla="*/ 283 f64 1"/>
                  <a:gd name="f89" fmla="*/ 320 f64 1"/>
                  <a:gd name="f90" fmla="*/ 347 f64 1"/>
                  <a:gd name="f91" fmla="+- f65 0 f1"/>
                  <a:gd name="f92" fmla="*/ f68 1 395"/>
                  <a:gd name="f93" fmla="*/ f69 1 230"/>
                  <a:gd name="f94" fmla="*/ f70 1 395"/>
                  <a:gd name="f95" fmla="*/ f71 1 230"/>
                  <a:gd name="f96" fmla="*/ f72 1 395"/>
                  <a:gd name="f97" fmla="*/ f73 1 230"/>
                  <a:gd name="f98" fmla="*/ f74 1 395"/>
                  <a:gd name="f99" fmla="*/ f75 1 395"/>
                  <a:gd name="f100" fmla="*/ f76 1 395"/>
                  <a:gd name="f101" fmla="*/ f77 1 395"/>
                  <a:gd name="f102" fmla="*/ f78 1 395"/>
                  <a:gd name="f103" fmla="*/ f79 1 395"/>
                  <a:gd name="f104" fmla="*/ f80 1 230"/>
                  <a:gd name="f105" fmla="*/ f81 1 395"/>
                  <a:gd name="f106" fmla="*/ f82 1 230"/>
                  <a:gd name="f107" fmla="*/ f83 1 395"/>
                  <a:gd name="f108" fmla="*/ f84 1 230"/>
                  <a:gd name="f109" fmla="*/ f85 1 395"/>
                  <a:gd name="f110" fmla="*/ f86 1 230"/>
                  <a:gd name="f111" fmla="*/ f87 1 395"/>
                  <a:gd name="f112" fmla="*/ f88 1 395"/>
                  <a:gd name="f113" fmla="*/ f89 1 395"/>
                  <a:gd name="f114" fmla="*/ f90 1 395"/>
                  <a:gd name="f115" fmla="*/ 0 1 f66"/>
                  <a:gd name="f116" fmla="*/ f60 1 f66"/>
                  <a:gd name="f117" fmla="*/ 0 1 f67"/>
                  <a:gd name="f118" fmla="*/ f61 1 f67"/>
                  <a:gd name="f119" fmla="*/ f92 1 f66"/>
                  <a:gd name="f120" fmla="*/ f93 1 f67"/>
                  <a:gd name="f121" fmla="*/ f94 1 f66"/>
                  <a:gd name="f122" fmla="*/ f95 1 f67"/>
                  <a:gd name="f123" fmla="*/ f96 1 f66"/>
                  <a:gd name="f124" fmla="*/ f97 1 f67"/>
                  <a:gd name="f125" fmla="*/ f98 1 f66"/>
                  <a:gd name="f126" fmla="*/ f99 1 f66"/>
                  <a:gd name="f127" fmla="*/ f100 1 f66"/>
                  <a:gd name="f128" fmla="*/ f101 1 f66"/>
                  <a:gd name="f129" fmla="*/ f102 1 f66"/>
                  <a:gd name="f130" fmla="*/ f103 1 f66"/>
                  <a:gd name="f131" fmla="*/ f104 1 f67"/>
                  <a:gd name="f132" fmla="*/ f105 1 f66"/>
                  <a:gd name="f133" fmla="*/ f106 1 f67"/>
                  <a:gd name="f134" fmla="*/ f107 1 f66"/>
                  <a:gd name="f135" fmla="*/ f108 1 f67"/>
                  <a:gd name="f136" fmla="*/ f109 1 f66"/>
                  <a:gd name="f137" fmla="*/ f110 1 f67"/>
                  <a:gd name="f138" fmla="*/ f111 1 f66"/>
                  <a:gd name="f139" fmla="*/ f112 1 f66"/>
                  <a:gd name="f140" fmla="*/ f113 1 f66"/>
                  <a:gd name="f141" fmla="*/ f114 1 f66"/>
                  <a:gd name="f142" fmla="*/ f115 f57 1"/>
                  <a:gd name="f143" fmla="*/ f116 f57 1"/>
                  <a:gd name="f144" fmla="*/ f118 f58 1"/>
                  <a:gd name="f145" fmla="*/ f117 f58 1"/>
                  <a:gd name="f146" fmla="*/ f119 f57 1"/>
                  <a:gd name="f147" fmla="*/ f120 f58 1"/>
                  <a:gd name="f148" fmla="*/ f121 f57 1"/>
                  <a:gd name="f149" fmla="*/ f122 f58 1"/>
                  <a:gd name="f150" fmla="*/ f123 f57 1"/>
                  <a:gd name="f151" fmla="*/ f124 f58 1"/>
                  <a:gd name="f152" fmla="*/ f125 f57 1"/>
                  <a:gd name="f153" fmla="*/ f126 f57 1"/>
                  <a:gd name="f154" fmla="*/ f127 f57 1"/>
                  <a:gd name="f155" fmla="*/ f128 f57 1"/>
                  <a:gd name="f156" fmla="*/ f129 f57 1"/>
                  <a:gd name="f157" fmla="*/ f130 f57 1"/>
                  <a:gd name="f158" fmla="*/ f131 f58 1"/>
                  <a:gd name="f159" fmla="*/ f132 f57 1"/>
                  <a:gd name="f160" fmla="*/ f133 f58 1"/>
                  <a:gd name="f161" fmla="*/ f134 f57 1"/>
                  <a:gd name="f162" fmla="*/ f135 f58 1"/>
                  <a:gd name="f163" fmla="*/ f136 f57 1"/>
                  <a:gd name="f164" fmla="*/ f137 f58 1"/>
                  <a:gd name="f165" fmla="*/ f138 f57 1"/>
                  <a:gd name="f166" fmla="*/ f139 f57 1"/>
                  <a:gd name="f167" fmla="*/ f140 f57 1"/>
                  <a:gd name="f168" fmla="*/ f141 f57 1"/>
                </a:gdLst>
                <a:ahLst/>
                <a:cxnLst>
                  <a:cxn ang="3cd4">
                    <a:pos x="hc" y="t"/>
                  </a:cxn>
                  <a:cxn ang="0">
                    <a:pos x="r" y="vc"/>
                  </a:cxn>
                  <a:cxn ang="cd4">
                    <a:pos x="hc" y="b"/>
                  </a:cxn>
                  <a:cxn ang="cd2">
                    <a:pos x="l" y="vc"/>
                  </a:cxn>
                  <a:cxn ang="f91">
                    <a:pos x="f146" y="f147"/>
                  </a:cxn>
                  <a:cxn ang="f91">
                    <a:pos x="f148" y="f149"/>
                  </a:cxn>
                  <a:cxn ang="f91">
                    <a:pos x="f150" y="f151"/>
                  </a:cxn>
                  <a:cxn ang="f91">
                    <a:pos x="f152" y="f151"/>
                  </a:cxn>
                  <a:cxn ang="f91">
                    <a:pos x="f153" y="f151"/>
                  </a:cxn>
                  <a:cxn ang="f91">
                    <a:pos x="f154" y="f151"/>
                  </a:cxn>
                  <a:cxn ang="f91">
                    <a:pos x="f155" y="f149"/>
                  </a:cxn>
                  <a:cxn ang="f91">
                    <a:pos x="f156" y="f147"/>
                  </a:cxn>
                  <a:cxn ang="f91">
                    <a:pos x="f157" y="f158"/>
                  </a:cxn>
                  <a:cxn ang="f91">
                    <a:pos x="f159" y="f160"/>
                  </a:cxn>
                  <a:cxn ang="f91">
                    <a:pos x="f161" y="f162"/>
                  </a:cxn>
                  <a:cxn ang="f91">
                    <a:pos x="f163" y="f164"/>
                  </a:cxn>
                  <a:cxn ang="f91">
                    <a:pos x="f165" y="f164"/>
                  </a:cxn>
                  <a:cxn ang="f91">
                    <a:pos x="f166" y="f162"/>
                  </a:cxn>
                  <a:cxn ang="f91">
                    <a:pos x="f167" y="f160"/>
                  </a:cxn>
                  <a:cxn ang="f91">
                    <a:pos x="f168" y="f158"/>
                  </a:cxn>
                  <a:cxn ang="f91">
                    <a:pos x="f146" y="f147"/>
                  </a:cxn>
                </a:cxnLst>
                <a:rect l="f142" t="f145" r="f143" b="f144"/>
                <a:pathLst>
                  <a:path w="395" h="230">
                    <a:moveTo>
                      <a:pt x="f8" y="f9"/>
                    </a:moveTo>
                    <a:cubicBezTo>
                      <a:pt x="f10" y="f11"/>
                      <a:pt x="f12" y="f13"/>
                      <a:pt x="f14" y="f15"/>
                    </a:cubicBezTo>
                    <a:cubicBezTo>
                      <a:pt x="f16" y="f5"/>
                      <a:pt x="f17" y="f18"/>
                      <a:pt x="f17" y="f18"/>
                    </a:cubicBezTo>
                    <a:cubicBezTo>
                      <a:pt x="f19" y="f18"/>
                      <a:pt x="f19" y="f18"/>
                      <a:pt x="f19" y="f18"/>
                    </a:cubicBezTo>
                    <a:cubicBezTo>
                      <a:pt x="f20" y="f18"/>
                      <a:pt x="f20" y="f18"/>
                      <a:pt x="f20" y="f18"/>
                    </a:cubicBezTo>
                    <a:cubicBezTo>
                      <a:pt x="f21" y="f18"/>
                      <a:pt x="f21" y="f18"/>
                      <a:pt x="f21" y="f18"/>
                    </a:cubicBezTo>
                    <a:cubicBezTo>
                      <a:pt x="f21" y="f18"/>
                      <a:pt x="f22" y="f5"/>
                      <a:pt x="f23" y="f15"/>
                    </a:cubicBezTo>
                    <a:cubicBezTo>
                      <a:pt x="f24" y="f13"/>
                      <a:pt x="f25" y="f11"/>
                      <a:pt x="f26" y="f9"/>
                    </a:cubicBezTo>
                    <a:cubicBezTo>
                      <a:pt x="f26" y="f9"/>
                      <a:pt x="f5" y="f27"/>
                      <a:pt x="f28" y="f29"/>
                    </a:cubicBezTo>
                    <a:cubicBezTo>
                      <a:pt x="f30" y="f7"/>
                      <a:pt x="f31" y="f7"/>
                      <a:pt x="f32" y="f7"/>
                    </a:cubicBezTo>
                    <a:cubicBezTo>
                      <a:pt x="f33" y="f7"/>
                      <a:pt x="f34" y="f35"/>
                      <a:pt x="f36" y="f37"/>
                    </a:cubicBezTo>
                    <a:cubicBezTo>
                      <a:pt x="f38" y="f39"/>
                      <a:pt x="f40" y="f41"/>
                      <a:pt x="f42" y="f43"/>
                    </a:cubicBezTo>
                    <a:cubicBezTo>
                      <a:pt x="f44" y="f43"/>
                      <a:pt x="f45" y="f43"/>
                      <a:pt x="f46" y="f43"/>
                    </a:cubicBezTo>
                    <a:cubicBezTo>
                      <a:pt x="f47" y="f41"/>
                      <a:pt x="f48" y="f39"/>
                      <a:pt x="f49" y="f37"/>
                    </a:cubicBezTo>
                    <a:cubicBezTo>
                      <a:pt x="f50" y="f35"/>
                      <a:pt x="f51" y="f7"/>
                      <a:pt x="f52" y="f7"/>
                    </a:cubicBezTo>
                    <a:cubicBezTo>
                      <a:pt x="f53" y="f7"/>
                      <a:pt x="f54" y="f7"/>
                      <a:pt x="f55" y="f29"/>
                    </a:cubicBezTo>
                    <a:cubicBezTo>
                      <a:pt x="f6" y="f27"/>
                      <a:pt x="f8" y="f9"/>
                      <a:pt x="f8" y="f9"/>
                    </a:cubicBezTo>
                    <a:close/>
                  </a:path>
                </a:pathLst>
              </a:custGeom>
              <a:noFill/>
              <a:ln w="15873" cap="flat">
                <a:solidFill>
                  <a:srgbClr val="353535"/>
                </a:solidFill>
                <a:prstDash val="solid"/>
              </a:ln>
            </p:spPr>
            <p:txBody>
              <a:bodyPr vert="horz" wrap="square" lIns="89642" tIns="44821" rIns="89642" bIns="44821" anchor="t" anchorCtr="0" compatLnSpc="1">
                <a:noAutofit/>
              </a:bodyPr>
              <a:lstStyle/>
              <a:p>
                <a:pPr marL="0" marR="0" lvl="0" indent="0" algn="l" defTabSz="89638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485" name="Freeform 78">
                <a:extLst>
                  <a:ext uri="{FF2B5EF4-FFF2-40B4-BE49-F238E27FC236}">
                    <a16:creationId xmlns:a16="http://schemas.microsoft.com/office/drawing/2014/main" id="{E6B53EEF-4084-4CD2-A743-100682C9847F}"/>
                  </a:ext>
                </a:extLst>
              </p:cNvPr>
              <p:cNvSpPr/>
              <p:nvPr/>
            </p:nvSpPr>
            <p:spPr>
              <a:xfrm>
                <a:off x="8612468" y="5006879"/>
                <a:ext cx="14456" cy="15489"/>
              </a:xfrm>
              <a:custGeom>
                <a:avLst/>
                <a:gdLst>
                  <a:gd name="f0" fmla="val 10800000"/>
                  <a:gd name="f1" fmla="val 5400000"/>
                  <a:gd name="f2" fmla="val 180"/>
                  <a:gd name="f3" fmla="val w"/>
                  <a:gd name="f4" fmla="val h"/>
                  <a:gd name="f5" fmla="val 0"/>
                  <a:gd name="f6" fmla="val 20"/>
                  <a:gd name="f7" fmla="val 9"/>
                  <a:gd name="f8" fmla="val 4"/>
                  <a:gd name="f9" fmla="val 15"/>
                  <a:gd name="f10" fmla="val 10"/>
                  <a:gd name="f11" fmla="val 5"/>
                  <a:gd name="f12" fmla="val 16"/>
                  <a:gd name="f13" fmla="val 11"/>
                  <a:gd name="f14" fmla="val 19"/>
                  <a:gd name="f15" fmla="+- 0 0 -90"/>
                  <a:gd name="f16" fmla="*/ f3 1 20"/>
                  <a:gd name="f17" fmla="*/ f4 1 20"/>
                  <a:gd name="f18" fmla="val f5"/>
                  <a:gd name="f19" fmla="val f6"/>
                  <a:gd name="f20" fmla="*/ f15 f0 1"/>
                  <a:gd name="f21" fmla="+- f19 0 f18"/>
                  <a:gd name="f22" fmla="*/ f20 1 f2"/>
                  <a:gd name="f23" fmla="*/ f21 1 20"/>
                  <a:gd name="f24" fmla="*/ 9 f21 1"/>
                  <a:gd name="f25" fmla="*/ 20 f21 1"/>
                  <a:gd name="f26" fmla="*/ 0 f21 1"/>
                  <a:gd name="f27" fmla="*/ 10 f21 1"/>
                  <a:gd name="f28" fmla="*/ 11 f21 1"/>
                  <a:gd name="f29" fmla="+- f22 0 f1"/>
                  <a:gd name="f30" fmla="*/ f24 1 20"/>
                  <a:gd name="f31" fmla="*/ f25 1 20"/>
                  <a:gd name="f32" fmla="*/ f26 1 20"/>
                  <a:gd name="f33" fmla="*/ f27 1 20"/>
                  <a:gd name="f34" fmla="*/ f28 1 20"/>
                  <a:gd name="f35" fmla="*/ 0 1 f23"/>
                  <a:gd name="f36" fmla="*/ f19 1 f23"/>
                  <a:gd name="f37" fmla="*/ f30 1 f23"/>
                  <a:gd name="f38" fmla="*/ f31 1 f23"/>
                  <a:gd name="f39" fmla="*/ f32 1 f23"/>
                  <a:gd name="f40" fmla="*/ f33 1 f23"/>
                  <a:gd name="f41" fmla="*/ f34 1 f23"/>
                  <a:gd name="f42" fmla="*/ f35 f16 1"/>
                  <a:gd name="f43" fmla="*/ f36 f16 1"/>
                  <a:gd name="f44" fmla="*/ f36 f17 1"/>
                  <a:gd name="f45" fmla="*/ f35 f17 1"/>
                  <a:gd name="f46" fmla="*/ f37 f16 1"/>
                  <a:gd name="f47" fmla="*/ f38 f17 1"/>
                  <a:gd name="f48" fmla="*/ f39 f16 1"/>
                  <a:gd name="f49" fmla="*/ f40 f17 1"/>
                  <a:gd name="f50" fmla="*/ f40 f16 1"/>
                  <a:gd name="f51" fmla="*/ f39 f17 1"/>
                  <a:gd name="f52" fmla="*/ f38 f16 1"/>
                  <a:gd name="f53" fmla="*/ f41 f17 1"/>
                </a:gdLst>
                <a:ahLst/>
                <a:cxnLst>
                  <a:cxn ang="3cd4">
                    <a:pos x="hc" y="t"/>
                  </a:cxn>
                  <a:cxn ang="0">
                    <a:pos x="r" y="vc"/>
                  </a:cxn>
                  <a:cxn ang="cd4">
                    <a:pos x="hc" y="b"/>
                  </a:cxn>
                  <a:cxn ang="cd2">
                    <a:pos x="l" y="vc"/>
                  </a:cxn>
                  <a:cxn ang="f29">
                    <a:pos x="f46" y="f47"/>
                  </a:cxn>
                  <a:cxn ang="f29">
                    <a:pos x="f48" y="f49"/>
                  </a:cxn>
                  <a:cxn ang="f29">
                    <a:pos x="f50" y="f51"/>
                  </a:cxn>
                  <a:cxn ang="f29">
                    <a:pos x="f52" y="f53"/>
                  </a:cxn>
                  <a:cxn ang="f29">
                    <a:pos x="f46" y="f47"/>
                  </a:cxn>
                </a:cxnLst>
                <a:rect l="f42" t="f45" r="f43" b="f44"/>
                <a:pathLst>
                  <a:path w="20" h="20">
                    <a:moveTo>
                      <a:pt x="f7" y="f6"/>
                    </a:moveTo>
                    <a:cubicBezTo>
                      <a:pt x="f8" y="f6"/>
                      <a:pt x="f5" y="f9"/>
                      <a:pt x="f5" y="f10"/>
                    </a:cubicBezTo>
                    <a:cubicBezTo>
                      <a:pt x="f5" y="f8"/>
                      <a:pt x="f11" y="f5"/>
                      <a:pt x="f10" y="f5"/>
                    </a:cubicBezTo>
                    <a:cubicBezTo>
                      <a:pt x="f12" y="f5"/>
                      <a:pt x="f6" y="f11"/>
                      <a:pt x="f6" y="f13"/>
                    </a:cubicBezTo>
                    <a:cubicBezTo>
                      <a:pt x="f14" y="f12"/>
                      <a:pt x="f9" y="f6"/>
                      <a:pt x="f7" y="f6"/>
                    </a:cubicBezTo>
                    <a:close/>
                  </a:path>
                </a:pathLst>
              </a:custGeom>
              <a:noFill/>
              <a:ln w="15873" cap="flat">
                <a:solidFill>
                  <a:srgbClr val="353535"/>
                </a:solidFill>
                <a:prstDash val="solid"/>
              </a:ln>
            </p:spPr>
            <p:txBody>
              <a:bodyPr vert="horz" wrap="square" lIns="89642" tIns="44821" rIns="89642" bIns="44821" anchor="t" anchorCtr="0" compatLnSpc="1">
                <a:noAutofit/>
              </a:bodyPr>
              <a:lstStyle/>
              <a:p>
                <a:pPr marL="0" marR="0" lvl="0" indent="0" algn="l" defTabSz="89638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grpSp>
      </p:grpSp>
      <p:grpSp>
        <p:nvGrpSpPr>
          <p:cNvPr id="486" name="Group 2012">
            <a:extLst>
              <a:ext uri="{FF2B5EF4-FFF2-40B4-BE49-F238E27FC236}">
                <a16:creationId xmlns:a16="http://schemas.microsoft.com/office/drawing/2014/main" id="{1D507E2A-A22B-489E-BDF0-4650403A6AF1}"/>
              </a:ext>
            </a:extLst>
          </p:cNvPr>
          <p:cNvGrpSpPr/>
          <p:nvPr/>
        </p:nvGrpSpPr>
        <p:grpSpPr>
          <a:xfrm>
            <a:off x="6579212" y="5738157"/>
            <a:ext cx="448212" cy="448212"/>
            <a:chOff x="6733824" y="5870822"/>
            <a:chExt cx="457200" cy="457200"/>
          </a:xfrm>
        </p:grpSpPr>
        <p:sp>
          <p:nvSpPr>
            <p:cNvPr id="487" name="Oval 2013">
              <a:extLst>
                <a:ext uri="{FF2B5EF4-FFF2-40B4-BE49-F238E27FC236}">
                  <a16:creationId xmlns:a16="http://schemas.microsoft.com/office/drawing/2014/main" id="{57B05AD0-E933-453D-852C-A754694EA7C3}"/>
                </a:ext>
              </a:extLst>
            </p:cNvPr>
            <p:cNvSpPr/>
            <p:nvPr/>
          </p:nvSpPr>
          <p:spPr>
            <a:xfrm>
              <a:off x="6733824" y="5870822"/>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488" name="calendar_4">
              <a:extLst>
                <a:ext uri="{FF2B5EF4-FFF2-40B4-BE49-F238E27FC236}">
                  <a16:creationId xmlns:a16="http://schemas.microsoft.com/office/drawing/2014/main" id="{D905ADCC-EBC8-4860-A96C-D7EFD58D7100}"/>
                </a:ext>
              </a:extLst>
            </p:cNvPr>
            <p:cNvSpPr/>
            <p:nvPr/>
          </p:nvSpPr>
          <p:spPr>
            <a:xfrm>
              <a:off x="6861374" y="6002505"/>
              <a:ext cx="202109" cy="193825"/>
            </a:xfrm>
            <a:custGeom>
              <a:avLst/>
              <a:gdLst>
                <a:gd name="f0" fmla="val 10800000"/>
                <a:gd name="f1" fmla="val 5400000"/>
                <a:gd name="f2" fmla="val 180"/>
                <a:gd name="f3" fmla="val w"/>
                <a:gd name="f4" fmla="val h"/>
                <a:gd name="f5" fmla="val 0"/>
                <a:gd name="f6" fmla="val 244"/>
                <a:gd name="f7" fmla="val 234"/>
                <a:gd name="f8" fmla="val 135"/>
                <a:gd name="f9" fmla="val 24"/>
                <a:gd name="f10" fmla="val 72"/>
                <a:gd name="f11" fmla="val 50"/>
                <a:gd name="f12" fmla="val 195"/>
                <a:gd name="f13" fmla="+- 0 0 -90"/>
                <a:gd name="f14" fmla="*/ f3 1 244"/>
                <a:gd name="f15" fmla="*/ f4 1 234"/>
                <a:gd name="f16" fmla="val f5"/>
                <a:gd name="f17" fmla="val f6"/>
                <a:gd name="f18" fmla="val f7"/>
                <a:gd name="f19" fmla="*/ f13 f0 1"/>
                <a:gd name="f20" fmla="+- f18 0 f16"/>
                <a:gd name="f21" fmla="+- f17 0 f16"/>
                <a:gd name="f22" fmla="*/ f19 1 f2"/>
                <a:gd name="f23" fmla="*/ f21 1 244"/>
                <a:gd name="f24" fmla="*/ f20 1 234"/>
                <a:gd name="f25" fmla="*/ 244 f21 1"/>
                <a:gd name="f26" fmla="*/ 135 f20 1"/>
                <a:gd name="f27" fmla="*/ 234 f20 1"/>
                <a:gd name="f28" fmla="*/ 0 f21 1"/>
                <a:gd name="f29" fmla="*/ 24 f20 1"/>
                <a:gd name="f30" fmla="*/ 72 f20 1"/>
                <a:gd name="f31" fmla="*/ 50 f21 1"/>
                <a:gd name="f32" fmla="*/ 0 f20 1"/>
                <a:gd name="f33" fmla="*/ 50 f20 1"/>
                <a:gd name="f34" fmla="*/ 195 f21 1"/>
                <a:gd name="f35" fmla="+- f22 0 f1"/>
                <a:gd name="f36" fmla="*/ f25 1 244"/>
                <a:gd name="f37" fmla="*/ f26 1 234"/>
                <a:gd name="f38" fmla="*/ f27 1 234"/>
                <a:gd name="f39" fmla="*/ f28 1 244"/>
                <a:gd name="f40" fmla="*/ f29 1 234"/>
                <a:gd name="f41" fmla="*/ f30 1 234"/>
                <a:gd name="f42" fmla="*/ f31 1 244"/>
                <a:gd name="f43" fmla="*/ f32 1 234"/>
                <a:gd name="f44" fmla="*/ f33 1 234"/>
                <a:gd name="f45" fmla="*/ f34 1 244"/>
                <a:gd name="f46" fmla="*/ 0 1 f23"/>
                <a:gd name="f47" fmla="*/ f17 1 f23"/>
                <a:gd name="f48" fmla="*/ 0 1 f24"/>
                <a:gd name="f49" fmla="*/ f18 1 f24"/>
                <a:gd name="f50" fmla="*/ f36 1 f23"/>
                <a:gd name="f51" fmla="*/ f37 1 f24"/>
                <a:gd name="f52" fmla="*/ f38 1 f24"/>
                <a:gd name="f53" fmla="*/ f39 1 f23"/>
                <a:gd name="f54" fmla="*/ f40 1 f24"/>
                <a:gd name="f55" fmla="*/ f41 1 f24"/>
                <a:gd name="f56" fmla="*/ f42 1 f23"/>
                <a:gd name="f57" fmla="*/ f43 1 f24"/>
                <a:gd name="f58" fmla="*/ f44 1 f24"/>
                <a:gd name="f59" fmla="*/ f45 1 f23"/>
                <a:gd name="f60" fmla="*/ f46 f14 1"/>
                <a:gd name="f61" fmla="*/ f47 f14 1"/>
                <a:gd name="f62" fmla="*/ f49 f15 1"/>
                <a:gd name="f63" fmla="*/ f48 f15 1"/>
                <a:gd name="f64" fmla="*/ f50 f14 1"/>
                <a:gd name="f65" fmla="*/ f51 f15 1"/>
                <a:gd name="f66" fmla="*/ f52 f15 1"/>
                <a:gd name="f67" fmla="*/ f53 f14 1"/>
                <a:gd name="f68" fmla="*/ f54 f15 1"/>
                <a:gd name="f69" fmla="*/ f55 f15 1"/>
                <a:gd name="f70" fmla="*/ f56 f14 1"/>
                <a:gd name="f71" fmla="*/ f57 f15 1"/>
                <a:gd name="f72" fmla="*/ f58 f15 1"/>
                <a:gd name="f73" fmla="*/ f59 f14 1"/>
              </a:gdLst>
              <a:ahLst/>
              <a:cxnLst>
                <a:cxn ang="3cd4">
                  <a:pos x="hc" y="t"/>
                </a:cxn>
                <a:cxn ang="0">
                  <a:pos x="r" y="vc"/>
                </a:cxn>
                <a:cxn ang="cd4">
                  <a:pos x="hc" y="b"/>
                </a:cxn>
                <a:cxn ang="cd2">
                  <a:pos x="l" y="vc"/>
                </a:cxn>
                <a:cxn ang="f35">
                  <a:pos x="f64" y="f65"/>
                </a:cxn>
                <a:cxn ang="f35">
                  <a:pos x="f64" y="f66"/>
                </a:cxn>
                <a:cxn ang="f35">
                  <a:pos x="f67" y="f66"/>
                </a:cxn>
                <a:cxn ang="f35">
                  <a:pos x="f67" y="f68"/>
                </a:cxn>
                <a:cxn ang="f35">
                  <a:pos x="f64" y="f68"/>
                </a:cxn>
                <a:cxn ang="f35">
                  <a:pos x="f64" y="f65"/>
                </a:cxn>
                <a:cxn ang="f35">
                  <a:pos x="f67" y="f69"/>
                </a:cxn>
                <a:cxn ang="f35">
                  <a:pos x="f64" y="f69"/>
                </a:cxn>
                <a:cxn ang="f35">
                  <a:pos x="f70" y="f71"/>
                </a:cxn>
                <a:cxn ang="f35">
                  <a:pos x="f70" y="f72"/>
                </a:cxn>
                <a:cxn ang="f35">
                  <a:pos x="f73" y="f71"/>
                </a:cxn>
                <a:cxn ang="f35">
                  <a:pos x="f73" y="f72"/>
                </a:cxn>
              </a:cxnLst>
              <a:rect l="f60" t="f63" r="f61" b="f62"/>
              <a:pathLst>
                <a:path w="244" h="234">
                  <a:moveTo>
                    <a:pt x="f6" y="f8"/>
                  </a:moveTo>
                  <a:lnTo>
                    <a:pt x="f6" y="f7"/>
                  </a:lnTo>
                  <a:lnTo>
                    <a:pt x="f5" y="f7"/>
                  </a:lnTo>
                  <a:lnTo>
                    <a:pt x="f5" y="f9"/>
                  </a:lnTo>
                  <a:lnTo>
                    <a:pt x="f6" y="f9"/>
                  </a:lnTo>
                  <a:lnTo>
                    <a:pt x="f6" y="f8"/>
                  </a:lnTo>
                  <a:moveTo>
                    <a:pt x="f5" y="f10"/>
                  </a:moveTo>
                  <a:lnTo>
                    <a:pt x="f6" y="f10"/>
                  </a:lnTo>
                  <a:moveTo>
                    <a:pt x="f11" y="f5"/>
                  </a:moveTo>
                  <a:lnTo>
                    <a:pt x="f11" y="f11"/>
                  </a:lnTo>
                  <a:moveTo>
                    <a:pt x="f12" y="f5"/>
                  </a:moveTo>
                  <a:lnTo>
                    <a:pt x="f12" y="f11"/>
                  </a:lnTo>
                </a:path>
              </a:pathLst>
            </a:custGeom>
            <a:noFill/>
            <a:ln w="12701" cap="flat">
              <a:solidFill>
                <a:srgbClr val="353535"/>
              </a:solidFill>
              <a:prstDash val="solid"/>
              <a:miter/>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89" name="Group 2042">
            <a:extLst>
              <a:ext uri="{FF2B5EF4-FFF2-40B4-BE49-F238E27FC236}">
                <a16:creationId xmlns:a16="http://schemas.microsoft.com/office/drawing/2014/main" id="{2F896589-DED2-4162-8A21-A0F963834040}"/>
              </a:ext>
            </a:extLst>
          </p:cNvPr>
          <p:cNvGrpSpPr/>
          <p:nvPr/>
        </p:nvGrpSpPr>
        <p:grpSpPr>
          <a:xfrm>
            <a:off x="5026299" y="5712282"/>
            <a:ext cx="448212" cy="448212"/>
            <a:chOff x="5127086" y="5826328"/>
            <a:chExt cx="457200" cy="457200"/>
          </a:xfrm>
        </p:grpSpPr>
        <p:sp>
          <p:nvSpPr>
            <p:cNvPr id="490" name="Oval 2036">
              <a:extLst>
                <a:ext uri="{FF2B5EF4-FFF2-40B4-BE49-F238E27FC236}">
                  <a16:creationId xmlns:a16="http://schemas.microsoft.com/office/drawing/2014/main" id="{B44859AE-4ED0-429D-83C0-E2B9EB08220D}"/>
                </a:ext>
              </a:extLst>
            </p:cNvPr>
            <p:cNvSpPr/>
            <p:nvPr/>
          </p:nvSpPr>
          <p:spPr>
            <a:xfrm>
              <a:off x="5127086" y="5826328"/>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491" name="Freeform: Shape 2041">
              <a:extLst>
                <a:ext uri="{FF2B5EF4-FFF2-40B4-BE49-F238E27FC236}">
                  <a16:creationId xmlns:a16="http://schemas.microsoft.com/office/drawing/2014/main" id="{5C6AE45A-486E-41EF-ABD1-F5216D308A34}"/>
                </a:ext>
              </a:extLst>
            </p:cNvPr>
            <p:cNvSpPr/>
            <p:nvPr/>
          </p:nvSpPr>
          <p:spPr>
            <a:xfrm flipH="1">
              <a:off x="5218883" y="5908432"/>
              <a:ext cx="273588" cy="235851"/>
            </a:xfrm>
            <a:custGeom>
              <a:avLst/>
              <a:gdLst>
                <a:gd name="f0" fmla="val 10800000"/>
                <a:gd name="f1" fmla="val 5400000"/>
                <a:gd name="f2" fmla="val 180"/>
                <a:gd name="f3" fmla="val w"/>
                <a:gd name="f4" fmla="val h"/>
                <a:gd name="f5" fmla="val 0"/>
                <a:gd name="f6" fmla="val 7177436"/>
                <a:gd name="f7" fmla="val 6187444"/>
                <a:gd name="f8" fmla="val 3585965"/>
                <a:gd name="f9" fmla="val 4180339"/>
                <a:gd name="f10" fmla="val 3378155"/>
                <a:gd name="f11" fmla="val 3209692"/>
                <a:gd name="f12" fmla="val 4348802"/>
                <a:gd name="f13" fmla="val 4556612"/>
                <a:gd name="f14" fmla="val 4764422"/>
                <a:gd name="f15" fmla="val 4932885"/>
                <a:gd name="f16" fmla="val 3793775"/>
                <a:gd name="f17" fmla="val 3962238"/>
                <a:gd name="f18" fmla="val 4566363"/>
                <a:gd name="f19" fmla="val 3386311"/>
                <a:gd name="f20" fmla="val 4405261"/>
                <a:gd name="f21" fmla="val 4274662"/>
                <a:gd name="f22" fmla="val 3516910"/>
                <a:gd name="f23" fmla="val 3678012"/>
                <a:gd name="f24" fmla="val 3839114"/>
                <a:gd name="f25" fmla="val 3969713"/>
                <a:gd name="f26" fmla="val 4727465"/>
                <a:gd name="f27" fmla="val 4858064"/>
                <a:gd name="f28" fmla="val 2611073"/>
                <a:gd name="f29" fmla="val 3386164"/>
                <a:gd name="f30" fmla="val 2449890"/>
                <a:gd name="f31" fmla="val 2319225"/>
                <a:gd name="f32" fmla="val 3516829"/>
                <a:gd name="f33" fmla="val 3839195"/>
                <a:gd name="f34" fmla="val 3969860"/>
                <a:gd name="f35" fmla="val 2772256"/>
                <a:gd name="f36" fmla="val 2902921"/>
                <a:gd name="f37" fmla="val 3188400"/>
                <a:gd name="f38" fmla="val 2881478"/>
                <a:gd name="f39" fmla="val 3100685"/>
                <a:gd name="f40" fmla="val 3407607"/>
                <a:gd name="f41" fmla="val 3813214"/>
                <a:gd name="f42" fmla="val 3045884"/>
                <a:gd name="f43" fmla="val 3935617"/>
                <a:gd name="f44" fmla="val 2957281"/>
                <a:gd name="f45" fmla="val 4024220"/>
                <a:gd name="f46" fmla="val 2911722"/>
                <a:gd name="f47" fmla="val 4061809"/>
                <a:gd name="f48" fmla="val 3002153"/>
                <a:gd name="f49" fmla="val 4126074"/>
                <a:gd name="f50" fmla="val 3036583"/>
                <a:gd name="f51" fmla="val 4157367"/>
                <a:gd name="f52" fmla="val 3067245"/>
                <a:gd name="f53" fmla="val 4192734"/>
                <a:gd name="f54" fmla="val 3093376"/>
                <a:gd name="f55" fmla="val 4231413"/>
                <a:gd name="f56" fmla="val 3098519"/>
                <a:gd name="f57" fmla="val 4240889"/>
                <a:gd name="f58" fmla="val 3103663"/>
                <a:gd name="f59" fmla="val 3208187"/>
                <a:gd name="f60" fmla="val 4076697"/>
                <a:gd name="f61" fmla="val 3385197"/>
                <a:gd name="f62" fmla="val 3974975"/>
                <a:gd name="f63" fmla="val 3786733"/>
                <a:gd name="f64" fmla="val 3963743"/>
                <a:gd name="f65" fmla="val 4068268"/>
                <a:gd name="f66" fmla="val 4076164"/>
                <a:gd name="f67" fmla="val 4245961"/>
                <a:gd name="f68" fmla="val 4084061"/>
                <a:gd name="f69" fmla="val 4125871"/>
                <a:gd name="f70" fmla="val 4169527"/>
                <a:gd name="f71" fmla="val 4179278"/>
                <a:gd name="f72" fmla="val 4116119"/>
                <a:gd name="f73" fmla="val 4241165"/>
                <a:gd name="f74" fmla="val 4074309"/>
                <a:gd name="f75" fmla="val 4265111"/>
                <a:gd name="f76" fmla="val 4061312"/>
                <a:gd name="f77" fmla="val 4220155"/>
                <a:gd name="f78" fmla="val 4131553"/>
                <a:gd name="f79" fmla="val 4076751"/>
                <a:gd name="f80" fmla="val 4295958"/>
                <a:gd name="f81" fmla="val 4836768"/>
                <a:gd name="f82" fmla="val 5055975"/>
                <a:gd name="f83" fmla="val 5001173"/>
                <a:gd name="f84" fmla="val 4912571"/>
                <a:gd name="f85" fmla="val 4867615"/>
                <a:gd name="f86" fmla="val 4891562"/>
                <a:gd name="f87" fmla="val 5046278"/>
                <a:gd name="f88" fmla="val 4178834"/>
                <a:gd name="f89" fmla="val 5148000"/>
                <a:gd name="f90" fmla="val 4355844"/>
                <a:gd name="f91" fmla="val 5146625"/>
                <a:gd name="f92" fmla="val 4570249"/>
                <a:gd name="f93" fmla="val 4958600"/>
                <a:gd name="f94" fmla="val 4961353"/>
                <a:gd name="f95" fmla="val 4365733"/>
                <a:gd name="f96" fmla="val 4825958"/>
                <a:gd name="f97" fmla="val 4206478"/>
                <a:gd name="f98" fmla="val 4645968"/>
                <a:gd name="f99" fmla="val 4169647"/>
                <a:gd name="f100" fmla="val 4596132"/>
                <a:gd name="f101" fmla="val 4164623"/>
                <a:gd name="f102" fmla="val 4167624"/>
                <a:gd name="f103" fmla="val 4536594"/>
                <a:gd name="f104" fmla="val 4486759"/>
                <a:gd name="f105" fmla="val 4306769"/>
                <a:gd name="f106" fmla="val 4171373"/>
                <a:gd name="f107" fmla="val 4174126"/>
                <a:gd name="f108" fmla="val 4166742"/>
                <a:gd name="f109" fmla="val 4162929"/>
                <a:gd name="f110" fmla="val 4630691"/>
                <a:gd name="f111" fmla="val 4141344"/>
                <a:gd name="f112" fmla="val 4800500"/>
                <a:gd name="f113" fmla="val 4046541"/>
                <a:gd name="f114" fmla="val 4947455"/>
                <a:gd name="f115" fmla="val 3911164"/>
                <a:gd name="f116" fmla="val 5038915"/>
                <a:gd name="f117" fmla="val 3906556"/>
                <a:gd name="f118" fmla="val 5041416"/>
                <a:gd name="f119" fmla="val 3975245"/>
                <a:gd name="f120" fmla="val 5074305"/>
                <a:gd name="f121" fmla="val 4166302"/>
                <a:gd name="f122" fmla="val 5187061"/>
                <a:gd name="f123" fmla="val 4306565"/>
                <a:gd name="f124" fmla="val 5380266"/>
                <a:gd name="f125" fmla="val 4352143"/>
                <a:gd name="f126" fmla="val 5608871"/>
                <a:gd name="f127" fmla="val 4365798"/>
                <a:gd name="f128" fmla="val 5747903"/>
                <a:gd name="f129" fmla="val 4173601"/>
                <a:gd name="f130" fmla="val 4163832"/>
                <a:gd name="f131" fmla="val 5647609"/>
                <a:gd name="f132" fmla="val 4108830"/>
                <a:gd name="f133" fmla="val 5369431"/>
                <a:gd name="f134" fmla="val 3871011"/>
                <a:gd name="f135" fmla="val 5160175"/>
                <a:gd name="f136" fmla="val 3585966"/>
                <a:gd name="f137" fmla="val 3300922"/>
                <a:gd name="f138" fmla="val 3063102"/>
                <a:gd name="f139" fmla="val 3008101"/>
                <a:gd name="f140" fmla="val 2998332"/>
                <a:gd name="f141" fmla="val 2806135"/>
                <a:gd name="f142" fmla="val 2819790"/>
                <a:gd name="f143" fmla="val 2865368"/>
                <a:gd name="f144" fmla="val 3005632"/>
                <a:gd name="f145" fmla="val 3196688"/>
                <a:gd name="f146" fmla="val 3265375"/>
                <a:gd name="f147" fmla="val 3260767"/>
                <a:gd name="f148" fmla="val 3144729"/>
                <a:gd name="f149" fmla="val 4960521"/>
                <a:gd name="f150" fmla="val 3058501"/>
                <a:gd name="f151" fmla="val 4841354"/>
                <a:gd name="f152" fmla="val 3022640"/>
                <a:gd name="f153" fmla="val 4701972"/>
                <a:gd name="f154" fmla="val 3006046"/>
                <a:gd name="f155" fmla="val 3002751"/>
                <a:gd name="f156" fmla="val 3004780"/>
                <a:gd name="f157" fmla="val 4560199"/>
                <a:gd name="f158" fmla="val 3004328"/>
                <a:gd name="f159" fmla="val 3004916"/>
                <a:gd name="f160" fmla="val 4550779"/>
                <a:gd name="f161" fmla="val 2997491"/>
                <a:gd name="f162" fmla="val 4477120"/>
                <a:gd name="f163" fmla="val 2965309"/>
                <a:gd name="f164" fmla="val 4319852"/>
                <a:gd name="f165" fmla="val 2839529"/>
                <a:gd name="f166" fmla="val 4196678"/>
                <a:gd name="f167" fmla="val 2680894"/>
                <a:gd name="f168" fmla="val 4168341"/>
                <a:gd name="f169" fmla="val 2639865"/>
                <a:gd name="f170" fmla="val 4164721"/>
                <a:gd name="f171" fmla="val 2584076"/>
                <a:gd name="f172" fmla="val 4164902"/>
                <a:gd name="f173" fmla="val 2531581"/>
                <a:gd name="f174" fmla="val 4170194"/>
                <a:gd name="f175" fmla="val 2351846"/>
                <a:gd name="f176" fmla="val 4206973"/>
                <a:gd name="f177" fmla="val 2216642"/>
                <a:gd name="f178" fmla="val 4366004"/>
                <a:gd name="f179" fmla="val 2219396"/>
                <a:gd name="f180" fmla="val 2030811"/>
                <a:gd name="f181" fmla="val 2029436"/>
                <a:gd name="f182" fmla="val 2131158"/>
                <a:gd name="f183" fmla="val 2285874"/>
                <a:gd name="f184" fmla="val 2309821"/>
                <a:gd name="f185" fmla="val 2264865"/>
                <a:gd name="f186" fmla="val 2176263"/>
                <a:gd name="f187" fmla="val 2121461"/>
                <a:gd name="f188" fmla="val 2340668"/>
                <a:gd name="f189" fmla="val 3588718"/>
                <a:gd name="f190" fmla="val 267928"/>
                <a:gd name="f191" fmla="val 234386"/>
                <a:gd name="f192" fmla="val 6051259"/>
                <a:gd name="f193" fmla="val 6943050"/>
                <a:gd name="f194" fmla="+- 0 0 -90"/>
                <a:gd name="f195" fmla="*/ f3 1 7177436"/>
                <a:gd name="f196" fmla="*/ f4 1 6187444"/>
                <a:gd name="f197" fmla="val f5"/>
                <a:gd name="f198" fmla="val f6"/>
                <a:gd name="f199" fmla="val f7"/>
                <a:gd name="f200" fmla="*/ f194 f0 1"/>
                <a:gd name="f201" fmla="+- f199 0 f197"/>
                <a:gd name="f202" fmla="+- f198 0 f197"/>
                <a:gd name="f203" fmla="*/ f200 1 f2"/>
                <a:gd name="f204" fmla="*/ f202 1 7177436"/>
                <a:gd name="f205" fmla="*/ f201 1 6187444"/>
                <a:gd name="f206" fmla="*/ 3585965 f202 1"/>
                <a:gd name="f207" fmla="*/ 4180339 f201 1"/>
                <a:gd name="f208" fmla="*/ 3209692 f202 1"/>
                <a:gd name="f209" fmla="*/ 4556612 f201 1"/>
                <a:gd name="f210" fmla="*/ 4932885 f201 1"/>
                <a:gd name="f211" fmla="*/ 3962238 f202 1"/>
                <a:gd name="f212" fmla="*/ 4566363 f202 1"/>
                <a:gd name="f213" fmla="*/ 3386311 f201 1"/>
                <a:gd name="f214" fmla="*/ 4274662 f202 1"/>
                <a:gd name="f215" fmla="*/ 3678012 f201 1"/>
                <a:gd name="f216" fmla="*/ 3969713 f201 1"/>
                <a:gd name="f217" fmla="*/ 4858064 f202 1"/>
                <a:gd name="f218" fmla="*/ 2611073 f202 1"/>
                <a:gd name="f219" fmla="*/ 3386164 f201 1"/>
                <a:gd name="f220" fmla="*/ 2319225 f202 1"/>
                <a:gd name="f221" fmla="*/ 3969860 f201 1"/>
                <a:gd name="f222" fmla="*/ 2902921 f202 1"/>
                <a:gd name="f223" fmla="*/ 3188400 f201 1"/>
                <a:gd name="f224" fmla="*/ 3100685 f202 1"/>
                <a:gd name="f225" fmla="*/ 2957281 f202 1"/>
                <a:gd name="f226" fmla="*/ 4024220 f201 1"/>
                <a:gd name="f227" fmla="*/ 2911722 f202 1"/>
                <a:gd name="f228" fmla="*/ 4061809 f201 1"/>
                <a:gd name="f229" fmla="*/ 3002153 f202 1"/>
                <a:gd name="f230" fmla="*/ 4126074 f201 1"/>
                <a:gd name="f231" fmla="*/ 3093376 f202 1"/>
                <a:gd name="f232" fmla="*/ 4231413 f201 1"/>
                <a:gd name="f233" fmla="*/ 3098519 f202 1"/>
                <a:gd name="f234" fmla="*/ 4240889 f201 1"/>
                <a:gd name="f235" fmla="*/ 3103663 f202 1"/>
                <a:gd name="f236" fmla="*/ 3974975 f201 1"/>
                <a:gd name="f237" fmla="*/ 4068268 f202 1"/>
                <a:gd name="f238" fmla="*/ 4076164 f202 1"/>
                <a:gd name="f239" fmla="*/ 4245961 f201 1"/>
                <a:gd name="f240" fmla="*/ 4084061 f202 1"/>
                <a:gd name="f241" fmla="*/ 4241165 f202 1"/>
                <a:gd name="f242" fmla="*/ 4074309 f201 1"/>
                <a:gd name="f243" fmla="*/ 4265111 f202 1"/>
                <a:gd name="f244" fmla="*/ 4061312 f201 1"/>
                <a:gd name="f245" fmla="*/ 4220155 f202 1"/>
                <a:gd name="f246" fmla="*/ 4076751 f202 1"/>
                <a:gd name="f247" fmla="*/ 5055975 f202 1"/>
                <a:gd name="f248" fmla="*/ 4912571 f202 1"/>
                <a:gd name="f249" fmla="*/ 4867615 f202 1"/>
                <a:gd name="f250" fmla="*/ 4891562 f202 1"/>
                <a:gd name="f251" fmla="*/ 5148000 f202 1"/>
                <a:gd name="f252" fmla="*/ 5146625 f202 1"/>
                <a:gd name="f253" fmla="*/ 4570249 f201 1"/>
                <a:gd name="f254" fmla="*/ 4958600 f202 1"/>
                <a:gd name="f255" fmla="*/ 4961353 f202 1"/>
                <a:gd name="f256" fmla="*/ 4645968 f202 1"/>
                <a:gd name="f257" fmla="*/ 4169647 f201 1"/>
                <a:gd name="f258" fmla="*/ 4596132 f202 1"/>
                <a:gd name="f259" fmla="*/ 4164623 f201 1"/>
                <a:gd name="f260" fmla="*/ 4167624 f201 1"/>
                <a:gd name="f261" fmla="*/ 4536594 f202 1"/>
                <a:gd name="f262" fmla="*/ 4486759 f202 1"/>
                <a:gd name="f263" fmla="*/ 4171373 f202 1"/>
                <a:gd name="f264" fmla="*/ 4174126 f202 1"/>
                <a:gd name="f265" fmla="*/ 4166742 f202 1"/>
                <a:gd name="f266" fmla="*/ 4162929 f202 1"/>
                <a:gd name="f267" fmla="*/ 4630691 f201 1"/>
                <a:gd name="f268" fmla="*/ 3911164 f202 1"/>
                <a:gd name="f269" fmla="*/ 5038915 f201 1"/>
                <a:gd name="f270" fmla="*/ 3906556 f202 1"/>
                <a:gd name="f271" fmla="*/ 5041416 f201 1"/>
                <a:gd name="f272" fmla="*/ 3975245 f202 1"/>
                <a:gd name="f273" fmla="*/ 5074305 f201 1"/>
                <a:gd name="f274" fmla="*/ 4352143 f202 1"/>
                <a:gd name="f275" fmla="*/ 5608871 f201 1"/>
                <a:gd name="f276" fmla="*/ 4365798 f202 1"/>
                <a:gd name="f277" fmla="*/ 5747903 f201 1"/>
                <a:gd name="f278" fmla="*/ 4173601 f202 1"/>
                <a:gd name="f279" fmla="*/ 4163832 f202 1"/>
                <a:gd name="f280" fmla="*/ 5647609 f201 1"/>
                <a:gd name="f281" fmla="*/ 3585966 f202 1"/>
                <a:gd name="f282" fmla="*/ 5160175 f201 1"/>
                <a:gd name="f283" fmla="*/ 3008101 f202 1"/>
                <a:gd name="f284" fmla="*/ 2998332 f202 1"/>
                <a:gd name="f285" fmla="*/ 2806135 f202 1"/>
                <a:gd name="f286" fmla="*/ 2819790 f202 1"/>
                <a:gd name="f287" fmla="*/ 3196688 f202 1"/>
                <a:gd name="f288" fmla="*/ 3265375 f202 1"/>
                <a:gd name="f289" fmla="*/ 3260767 f202 1"/>
                <a:gd name="f290" fmla="*/ 3022640 f202 1"/>
                <a:gd name="f291" fmla="*/ 4701972 f201 1"/>
                <a:gd name="f292" fmla="*/ 3006046 f202 1"/>
                <a:gd name="f293" fmla="*/ 3002751 f202 1"/>
                <a:gd name="f294" fmla="*/ 3004780 f202 1"/>
                <a:gd name="f295" fmla="*/ 4560199 f201 1"/>
                <a:gd name="f296" fmla="*/ 3004328 f202 1"/>
                <a:gd name="f297" fmla="*/ 3004916 f202 1"/>
                <a:gd name="f298" fmla="*/ 4550779 f201 1"/>
                <a:gd name="f299" fmla="*/ 2997491 f202 1"/>
                <a:gd name="f300" fmla="*/ 4477120 f201 1"/>
                <a:gd name="f301" fmla="*/ 2680894 f202 1"/>
                <a:gd name="f302" fmla="*/ 4168341 f201 1"/>
                <a:gd name="f303" fmla="*/ 2639865 f202 1"/>
                <a:gd name="f304" fmla="*/ 4164721 f201 1"/>
                <a:gd name="f305" fmla="*/ 2584076 f202 1"/>
                <a:gd name="f306" fmla="*/ 4164902 f201 1"/>
                <a:gd name="f307" fmla="*/ 2531581 f202 1"/>
                <a:gd name="f308" fmla="*/ 4170194 f201 1"/>
                <a:gd name="f309" fmla="*/ 2216642 f202 1"/>
                <a:gd name="f310" fmla="*/ 2219396 f202 1"/>
                <a:gd name="f311" fmla="*/ 2030811 f202 1"/>
                <a:gd name="f312" fmla="*/ 2029436 f202 1"/>
                <a:gd name="f313" fmla="*/ 2285874 f202 1"/>
                <a:gd name="f314" fmla="*/ 2309821 f202 1"/>
                <a:gd name="f315" fmla="*/ 2264865 f202 1"/>
                <a:gd name="f316" fmla="*/ 2121461 f202 1"/>
                <a:gd name="f317" fmla="*/ 3588718 f202 1"/>
                <a:gd name="f318" fmla="*/ 267928 f201 1"/>
                <a:gd name="f319" fmla="*/ 234386 f202 1"/>
                <a:gd name="f320" fmla="*/ 6051259 f201 1"/>
                <a:gd name="f321" fmla="*/ 6943050 f202 1"/>
                <a:gd name="f322" fmla="*/ 0 f201 1"/>
                <a:gd name="f323" fmla="*/ 7177436 f202 1"/>
                <a:gd name="f324" fmla="*/ 6187444 f201 1"/>
                <a:gd name="f325" fmla="*/ 0 f202 1"/>
                <a:gd name="f326" fmla="+- f203 0 f1"/>
                <a:gd name="f327" fmla="*/ f206 1 7177436"/>
                <a:gd name="f328" fmla="*/ f207 1 6187444"/>
                <a:gd name="f329" fmla="*/ f208 1 7177436"/>
                <a:gd name="f330" fmla="*/ f209 1 6187444"/>
                <a:gd name="f331" fmla="*/ f210 1 6187444"/>
                <a:gd name="f332" fmla="*/ f211 1 7177436"/>
                <a:gd name="f333" fmla="*/ f212 1 7177436"/>
                <a:gd name="f334" fmla="*/ f213 1 6187444"/>
                <a:gd name="f335" fmla="*/ f214 1 7177436"/>
                <a:gd name="f336" fmla="*/ f215 1 6187444"/>
                <a:gd name="f337" fmla="*/ f216 1 6187444"/>
                <a:gd name="f338" fmla="*/ f217 1 7177436"/>
                <a:gd name="f339" fmla="*/ f218 1 7177436"/>
                <a:gd name="f340" fmla="*/ f219 1 6187444"/>
                <a:gd name="f341" fmla="*/ f220 1 7177436"/>
                <a:gd name="f342" fmla="*/ f221 1 6187444"/>
                <a:gd name="f343" fmla="*/ f222 1 7177436"/>
                <a:gd name="f344" fmla="*/ f223 1 6187444"/>
                <a:gd name="f345" fmla="*/ f224 1 7177436"/>
                <a:gd name="f346" fmla="*/ f225 1 7177436"/>
                <a:gd name="f347" fmla="*/ f226 1 6187444"/>
                <a:gd name="f348" fmla="*/ f227 1 7177436"/>
                <a:gd name="f349" fmla="*/ f228 1 6187444"/>
                <a:gd name="f350" fmla="*/ f229 1 7177436"/>
                <a:gd name="f351" fmla="*/ f230 1 6187444"/>
                <a:gd name="f352" fmla="*/ f231 1 7177436"/>
                <a:gd name="f353" fmla="*/ f232 1 6187444"/>
                <a:gd name="f354" fmla="*/ f233 1 7177436"/>
                <a:gd name="f355" fmla="*/ f234 1 6187444"/>
                <a:gd name="f356" fmla="*/ f235 1 7177436"/>
                <a:gd name="f357" fmla="*/ f236 1 6187444"/>
                <a:gd name="f358" fmla="*/ f237 1 7177436"/>
                <a:gd name="f359" fmla="*/ f238 1 7177436"/>
                <a:gd name="f360" fmla="*/ f239 1 6187444"/>
                <a:gd name="f361" fmla="*/ f240 1 7177436"/>
                <a:gd name="f362" fmla="*/ f241 1 7177436"/>
                <a:gd name="f363" fmla="*/ f242 1 6187444"/>
                <a:gd name="f364" fmla="*/ f243 1 7177436"/>
                <a:gd name="f365" fmla="*/ f244 1 6187444"/>
                <a:gd name="f366" fmla="*/ f245 1 7177436"/>
                <a:gd name="f367" fmla="*/ f246 1 7177436"/>
                <a:gd name="f368" fmla="*/ f247 1 7177436"/>
                <a:gd name="f369" fmla="*/ f248 1 7177436"/>
                <a:gd name="f370" fmla="*/ f249 1 7177436"/>
                <a:gd name="f371" fmla="*/ f250 1 7177436"/>
                <a:gd name="f372" fmla="*/ f251 1 7177436"/>
                <a:gd name="f373" fmla="*/ f252 1 7177436"/>
                <a:gd name="f374" fmla="*/ f253 1 6187444"/>
                <a:gd name="f375" fmla="*/ f254 1 7177436"/>
                <a:gd name="f376" fmla="*/ f255 1 7177436"/>
                <a:gd name="f377" fmla="*/ f256 1 7177436"/>
                <a:gd name="f378" fmla="*/ f257 1 6187444"/>
                <a:gd name="f379" fmla="*/ f258 1 7177436"/>
                <a:gd name="f380" fmla="*/ f259 1 6187444"/>
                <a:gd name="f381" fmla="*/ f260 1 6187444"/>
                <a:gd name="f382" fmla="*/ f261 1 7177436"/>
                <a:gd name="f383" fmla="*/ f262 1 7177436"/>
                <a:gd name="f384" fmla="*/ f263 1 7177436"/>
                <a:gd name="f385" fmla="*/ f264 1 7177436"/>
                <a:gd name="f386" fmla="*/ f265 1 7177436"/>
                <a:gd name="f387" fmla="*/ f266 1 7177436"/>
                <a:gd name="f388" fmla="*/ f267 1 6187444"/>
                <a:gd name="f389" fmla="*/ f268 1 7177436"/>
                <a:gd name="f390" fmla="*/ f269 1 6187444"/>
                <a:gd name="f391" fmla="*/ f270 1 7177436"/>
                <a:gd name="f392" fmla="*/ f271 1 6187444"/>
                <a:gd name="f393" fmla="*/ f272 1 7177436"/>
                <a:gd name="f394" fmla="*/ f273 1 6187444"/>
                <a:gd name="f395" fmla="*/ f274 1 7177436"/>
                <a:gd name="f396" fmla="*/ f275 1 6187444"/>
                <a:gd name="f397" fmla="*/ f276 1 7177436"/>
                <a:gd name="f398" fmla="*/ f277 1 6187444"/>
                <a:gd name="f399" fmla="*/ f278 1 7177436"/>
                <a:gd name="f400" fmla="*/ f279 1 7177436"/>
                <a:gd name="f401" fmla="*/ f280 1 6187444"/>
                <a:gd name="f402" fmla="*/ f281 1 7177436"/>
                <a:gd name="f403" fmla="*/ f282 1 6187444"/>
                <a:gd name="f404" fmla="*/ f283 1 7177436"/>
                <a:gd name="f405" fmla="*/ f284 1 7177436"/>
                <a:gd name="f406" fmla="*/ f285 1 7177436"/>
                <a:gd name="f407" fmla="*/ f286 1 7177436"/>
                <a:gd name="f408" fmla="*/ f287 1 7177436"/>
                <a:gd name="f409" fmla="*/ f288 1 7177436"/>
                <a:gd name="f410" fmla="*/ f289 1 7177436"/>
                <a:gd name="f411" fmla="*/ f290 1 7177436"/>
                <a:gd name="f412" fmla="*/ f291 1 6187444"/>
                <a:gd name="f413" fmla="*/ f292 1 7177436"/>
                <a:gd name="f414" fmla="*/ f293 1 7177436"/>
                <a:gd name="f415" fmla="*/ f294 1 7177436"/>
                <a:gd name="f416" fmla="*/ f295 1 6187444"/>
                <a:gd name="f417" fmla="*/ f296 1 7177436"/>
                <a:gd name="f418" fmla="*/ f297 1 7177436"/>
                <a:gd name="f419" fmla="*/ f298 1 6187444"/>
                <a:gd name="f420" fmla="*/ f299 1 7177436"/>
                <a:gd name="f421" fmla="*/ f300 1 6187444"/>
                <a:gd name="f422" fmla="*/ f301 1 7177436"/>
                <a:gd name="f423" fmla="*/ f302 1 6187444"/>
                <a:gd name="f424" fmla="*/ f303 1 7177436"/>
                <a:gd name="f425" fmla="*/ f304 1 6187444"/>
                <a:gd name="f426" fmla="*/ f305 1 7177436"/>
                <a:gd name="f427" fmla="*/ f306 1 6187444"/>
                <a:gd name="f428" fmla="*/ f307 1 7177436"/>
                <a:gd name="f429" fmla="*/ f308 1 6187444"/>
                <a:gd name="f430" fmla="*/ f309 1 7177436"/>
                <a:gd name="f431" fmla="*/ f310 1 7177436"/>
                <a:gd name="f432" fmla="*/ f311 1 7177436"/>
                <a:gd name="f433" fmla="*/ f312 1 7177436"/>
                <a:gd name="f434" fmla="*/ f313 1 7177436"/>
                <a:gd name="f435" fmla="*/ f314 1 7177436"/>
                <a:gd name="f436" fmla="*/ f315 1 7177436"/>
                <a:gd name="f437" fmla="*/ f316 1 7177436"/>
                <a:gd name="f438" fmla="*/ f317 1 7177436"/>
                <a:gd name="f439" fmla="*/ f318 1 6187444"/>
                <a:gd name="f440" fmla="*/ f319 1 7177436"/>
                <a:gd name="f441" fmla="*/ f320 1 6187444"/>
                <a:gd name="f442" fmla="*/ f321 1 7177436"/>
                <a:gd name="f443" fmla="*/ f322 1 6187444"/>
                <a:gd name="f444" fmla="*/ f323 1 7177436"/>
                <a:gd name="f445" fmla="*/ f324 1 6187444"/>
                <a:gd name="f446" fmla="*/ f325 1 7177436"/>
                <a:gd name="f447" fmla="*/ f197 1 f204"/>
                <a:gd name="f448" fmla="*/ f198 1 f204"/>
                <a:gd name="f449" fmla="*/ f197 1 f205"/>
                <a:gd name="f450" fmla="*/ f199 1 f205"/>
                <a:gd name="f451" fmla="*/ f327 1 f204"/>
                <a:gd name="f452" fmla="*/ f328 1 f205"/>
                <a:gd name="f453" fmla="*/ f329 1 f204"/>
                <a:gd name="f454" fmla="*/ f330 1 f205"/>
                <a:gd name="f455" fmla="*/ f331 1 f205"/>
                <a:gd name="f456" fmla="*/ f332 1 f204"/>
                <a:gd name="f457" fmla="*/ f333 1 f204"/>
                <a:gd name="f458" fmla="*/ f334 1 f205"/>
                <a:gd name="f459" fmla="*/ f335 1 f204"/>
                <a:gd name="f460" fmla="*/ f336 1 f205"/>
                <a:gd name="f461" fmla="*/ f337 1 f205"/>
                <a:gd name="f462" fmla="*/ f338 1 f204"/>
                <a:gd name="f463" fmla="*/ f339 1 f204"/>
                <a:gd name="f464" fmla="*/ f340 1 f205"/>
                <a:gd name="f465" fmla="*/ f341 1 f204"/>
                <a:gd name="f466" fmla="*/ f342 1 f205"/>
                <a:gd name="f467" fmla="*/ f343 1 f204"/>
                <a:gd name="f468" fmla="*/ f344 1 f205"/>
                <a:gd name="f469" fmla="*/ f345 1 f204"/>
                <a:gd name="f470" fmla="*/ f346 1 f204"/>
                <a:gd name="f471" fmla="*/ f347 1 f205"/>
                <a:gd name="f472" fmla="*/ f348 1 f204"/>
                <a:gd name="f473" fmla="*/ f349 1 f205"/>
                <a:gd name="f474" fmla="*/ f350 1 f204"/>
                <a:gd name="f475" fmla="*/ f351 1 f205"/>
                <a:gd name="f476" fmla="*/ f352 1 f204"/>
                <a:gd name="f477" fmla="*/ f353 1 f205"/>
                <a:gd name="f478" fmla="*/ f354 1 f204"/>
                <a:gd name="f479" fmla="*/ f355 1 f205"/>
                <a:gd name="f480" fmla="*/ f356 1 f204"/>
                <a:gd name="f481" fmla="*/ f357 1 f205"/>
                <a:gd name="f482" fmla="*/ f358 1 f204"/>
                <a:gd name="f483" fmla="*/ f359 1 f204"/>
                <a:gd name="f484" fmla="*/ f360 1 f205"/>
                <a:gd name="f485" fmla="*/ f361 1 f204"/>
                <a:gd name="f486" fmla="*/ f362 1 f204"/>
                <a:gd name="f487" fmla="*/ f363 1 f205"/>
                <a:gd name="f488" fmla="*/ f364 1 f204"/>
                <a:gd name="f489" fmla="*/ f365 1 f205"/>
                <a:gd name="f490" fmla="*/ f366 1 f204"/>
                <a:gd name="f491" fmla="*/ f367 1 f204"/>
                <a:gd name="f492" fmla="*/ f368 1 f204"/>
                <a:gd name="f493" fmla="*/ f369 1 f204"/>
                <a:gd name="f494" fmla="*/ f370 1 f204"/>
                <a:gd name="f495" fmla="*/ f371 1 f204"/>
                <a:gd name="f496" fmla="*/ f372 1 f204"/>
                <a:gd name="f497" fmla="*/ f373 1 f204"/>
                <a:gd name="f498" fmla="*/ f374 1 f205"/>
                <a:gd name="f499" fmla="*/ f375 1 f204"/>
                <a:gd name="f500" fmla="*/ f376 1 f204"/>
                <a:gd name="f501" fmla="*/ f377 1 f204"/>
                <a:gd name="f502" fmla="*/ f378 1 f205"/>
                <a:gd name="f503" fmla="*/ f379 1 f204"/>
                <a:gd name="f504" fmla="*/ f380 1 f205"/>
                <a:gd name="f505" fmla="*/ f381 1 f205"/>
                <a:gd name="f506" fmla="*/ f382 1 f204"/>
                <a:gd name="f507" fmla="*/ f383 1 f204"/>
                <a:gd name="f508" fmla="*/ f384 1 f204"/>
                <a:gd name="f509" fmla="*/ f385 1 f204"/>
                <a:gd name="f510" fmla="*/ f386 1 f204"/>
                <a:gd name="f511" fmla="*/ f387 1 f204"/>
                <a:gd name="f512" fmla="*/ f388 1 f205"/>
                <a:gd name="f513" fmla="*/ f389 1 f204"/>
                <a:gd name="f514" fmla="*/ f390 1 f205"/>
                <a:gd name="f515" fmla="*/ f391 1 f204"/>
                <a:gd name="f516" fmla="*/ f392 1 f205"/>
                <a:gd name="f517" fmla="*/ f393 1 f204"/>
                <a:gd name="f518" fmla="*/ f394 1 f205"/>
                <a:gd name="f519" fmla="*/ f395 1 f204"/>
                <a:gd name="f520" fmla="*/ f396 1 f205"/>
                <a:gd name="f521" fmla="*/ f397 1 f204"/>
                <a:gd name="f522" fmla="*/ f398 1 f205"/>
                <a:gd name="f523" fmla="*/ f399 1 f204"/>
                <a:gd name="f524" fmla="*/ f400 1 f204"/>
                <a:gd name="f525" fmla="*/ f401 1 f205"/>
                <a:gd name="f526" fmla="*/ f402 1 f204"/>
                <a:gd name="f527" fmla="*/ f403 1 f205"/>
                <a:gd name="f528" fmla="*/ f404 1 f204"/>
                <a:gd name="f529" fmla="*/ f405 1 f204"/>
                <a:gd name="f530" fmla="*/ f406 1 f204"/>
                <a:gd name="f531" fmla="*/ f407 1 f204"/>
                <a:gd name="f532" fmla="*/ f408 1 f204"/>
                <a:gd name="f533" fmla="*/ f409 1 f204"/>
                <a:gd name="f534" fmla="*/ f410 1 f204"/>
                <a:gd name="f535" fmla="*/ f411 1 f204"/>
                <a:gd name="f536" fmla="*/ f412 1 f205"/>
                <a:gd name="f537" fmla="*/ f413 1 f204"/>
                <a:gd name="f538" fmla="*/ f414 1 f204"/>
                <a:gd name="f539" fmla="*/ f415 1 f204"/>
                <a:gd name="f540" fmla="*/ f416 1 f205"/>
                <a:gd name="f541" fmla="*/ f417 1 f204"/>
                <a:gd name="f542" fmla="*/ f418 1 f204"/>
                <a:gd name="f543" fmla="*/ f419 1 f205"/>
                <a:gd name="f544" fmla="*/ f420 1 f204"/>
                <a:gd name="f545" fmla="*/ f421 1 f205"/>
                <a:gd name="f546" fmla="*/ f422 1 f204"/>
                <a:gd name="f547" fmla="*/ f423 1 f205"/>
                <a:gd name="f548" fmla="*/ f424 1 f204"/>
                <a:gd name="f549" fmla="*/ f425 1 f205"/>
                <a:gd name="f550" fmla="*/ f426 1 f204"/>
                <a:gd name="f551" fmla="*/ f427 1 f205"/>
                <a:gd name="f552" fmla="*/ f428 1 f204"/>
                <a:gd name="f553" fmla="*/ f429 1 f205"/>
                <a:gd name="f554" fmla="*/ f430 1 f204"/>
                <a:gd name="f555" fmla="*/ f431 1 f204"/>
                <a:gd name="f556" fmla="*/ f432 1 f204"/>
                <a:gd name="f557" fmla="*/ f433 1 f204"/>
                <a:gd name="f558" fmla="*/ f434 1 f204"/>
                <a:gd name="f559" fmla="*/ f435 1 f204"/>
                <a:gd name="f560" fmla="*/ f436 1 f204"/>
                <a:gd name="f561" fmla="*/ f437 1 f204"/>
                <a:gd name="f562" fmla="*/ f438 1 f204"/>
                <a:gd name="f563" fmla="*/ f439 1 f205"/>
                <a:gd name="f564" fmla="*/ f440 1 f204"/>
                <a:gd name="f565" fmla="*/ f441 1 f205"/>
                <a:gd name="f566" fmla="*/ f442 1 f204"/>
                <a:gd name="f567" fmla="*/ f443 1 f205"/>
                <a:gd name="f568" fmla="*/ f444 1 f204"/>
                <a:gd name="f569" fmla="*/ f445 1 f205"/>
                <a:gd name="f570" fmla="*/ f446 1 f204"/>
                <a:gd name="f571" fmla="*/ f447 f195 1"/>
                <a:gd name="f572" fmla="*/ f448 f195 1"/>
                <a:gd name="f573" fmla="*/ f450 f196 1"/>
                <a:gd name="f574" fmla="*/ f449 f196 1"/>
                <a:gd name="f575" fmla="*/ f451 f195 1"/>
                <a:gd name="f576" fmla="*/ f452 f196 1"/>
                <a:gd name="f577" fmla="*/ f453 f195 1"/>
                <a:gd name="f578" fmla="*/ f454 f196 1"/>
                <a:gd name="f579" fmla="*/ f455 f196 1"/>
                <a:gd name="f580" fmla="*/ f456 f195 1"/>
                <a:gd name="f581" fmla="*/ f457 f195 1"/>
                <a:gd name="f582" fmla="*/ f458 f196 1"/>
                <a:gd name="f583" fmla="*/ f459 f195 1"/>
                <a:gd name="f584" fmla="*/ f460 f196 1"/>
                <a:gd name="f585" fmla="*/ f461 f196 1"/>
                <a:gd name="f586" fmla="*/ f462 f195 1"/>
                <a:gd name="f587" fmla="*/ f463 f195 1"/>
                <a:gd name="f588" fmla="*/ f464 f196 1"/>
                <a:gd name="f589" fmla="*/ f465 f195 1"/>
                <a:gd name="f590" fmla="*/ f466 f196 1"/>
                <a:gd name="f591" fmla="*/ f467 f195 1"/>
                <a:gd name="f592" fmla="*/ f468 f196 1"/>
                <a:gd name="f593" fmla="*/ f469 f195 1"/>
                <a:gd name="f594" fmla="*/ f470 f195 1"/>
                <a:gd name="f595" fmla="*/ f471 f196 1"/>
                <a:gd name="f596" fmla="*/ f472 f195 1"/>
                <a:gd name="f597" fmla="*/ f473 f196 1"/>
                <a:gd name="f598" fmla="*/ f474 f195 1"/>
                <a:gd name="f599" fmla="*/ f475 f196 1"/>
                <a:gd name="f600" fmla="*/ f476 f195 1"/>
                <a:gd name="f601" fmla="*/ f477 f196 1"/>
                <a:gd name="f602" fmla="*/ f478 f195 1"/>
                <a:gd name="f603" fmla="*/ f479 f196 1"/>
                <a:gd name="f604" fmla="*/ f480 f195 1"/>
                <a:gd name="f605" fmla="*/ f481 f196 1"/>
                <a:gd name="f606" fmla="*/ f482 f195 1"/>
                <a:gd name="f607" fmla="*/ f483 f195 1"/>
                <a:gd name="f608" fmla="*/ f484 f196 1"/>
                <a:gd name="f609" fmla="*/ f485 f195 1"/>
                <a:gd name="f610" fmla="*/ f486 f195 1"/>
                <a:gd name="f611" fmla="*/ f487 f196 1"/>
                <a:gd name="f612" fmla="*/ f488 f195 1"/>
                <a:gd name="f613" fmla="*/ f489 f196 1"/>
                <a:gd name="f614" fmla="*/ f490 f195 1"/>
                <a:gd name="f615" fmla="*/ f491 f195 1"/>
                <a:gd name="f616" fmla="*/ f492 f195 1"/>
                <a:gd name="f617" fmla="*/ f493 f195 1"/>
                <a:gd name="f618" fmla="*/ f494 f195 1"/>
                <a:gd name="f619" fmla="*/ f495 f195 1"/>
                <a:gd name="f620" fmla="*/ f496 f195 1"/>
                <a:gd name="f621" fmla="*/ f497 f195 1"/>
                <a:gd name="f622" fmla="*/ f498 f196 1"/>
                <a:gd name="f623" fmla="*/ f499 f195 1"/>
                <a:gd name="f624" fmla="*/ f500 f195 1"/>
                <a:gd name="f625" fmla="*/ f501 f195 1"/>
                <a:gd name="f626" fmla="*/ f502 f196 1"/>
                <a:gd name="f627" fmla="*/ f503 f195 1"/>
                <a:gd name="f628" fmla="*/ f504 f196 1"/>
                <a:gd name="f629" fmla="*/ f505 f196 1"/>
                <a:gd name="f630" fmla="*/ f506 f195 1"/>
                <a:gd name="f631" fmla="*/ f507 f195 1"/>
                <a:gd name="f632" fmla="*/ f508 f195 1"/>
                <a:gd name="f633" fmla="*/ f509 f195 1"/>
                <a:gd name="f634" fmla="*/ f510 f195 1"/>
                <a:gd name="f635" fmla="*/ f511 f195 1"/>
                <a:gd name="f636" fmla="*/ f512 f196 1"/>
                <a:gd name="f637" fmla="*/ f513 f195 1"/>
                <a:gd name="f638" fmla="*/ f514 f196 1"/>
                <a:gd name="f639" fmla="*/ f515 f195 1"/>
                <a:gd name="f640" fmla="*/ f516 f196 1"/>
                <a:gd name="f641" fmla="*/ f517 f195 1"/>
                <a:gd name="f642" fmla="*/ f518 f196 1"/>
                <a:gd name="f643" fmla="*/ f519 f195 1"/>
                <a:gd name="f644" fmla="*/ f520 f196 1"/>
                <a:gd name="f645" fmla="*/ f521 f195 1"/>
                <a:gd name="f646" fmla="*/ f522 f196 1"/>
                <a:gd name="f647" fmla="*/ f523 f195 1"/>
                <a:gd name="f648" fmla="*/ f524 f195 1"/>
                <a:gd name="f649" fmla="*/ f525 f196 1"/>
                <a:gd name="f650" fmla="*/ f526 f195 1"/>
                <a:gd name="f651" fmla="*/ f527 f196 1"/>
                <a:gd name="f652" fmla="*/ f528 f195 1"/>
                <a:gd name="f653" fmla="*/ f529 f195 1"/>
                <a:gd name="f654" fmla="*/ f530 f195 1"/>
                <a:gd name="f655" fmla="*/ f531 f195 1"/>
                <a:gd name="f656" fmla="*/ f532 f195 1"/>
                <a:gd name="f657" fmla="*/ f533 f195 1"/>
                <a:gd name="f658" fmla="*/ f534 f195 1"/>
                <a:gd name="f659" fmla="*/ f535 f195 1"/>
                <a:gd name="f660" fmla="*/ f536 f196 1"/>
                <a:gd name="f661" fmla="*/ f537 f195 1"/>
                <a:gd name="f662" fmla="*/ f538 f195 1"/>
                <a:gd name="f663" fmla="*/ f539 f195 1"/>
                <a:gd name="f664" fmla="*/ f540 f196 1"/>
                <a:gd name="f665" fmla="*/ f541 f195 1"/>
                <a:gd name="f666" fmla="*/ f542 f195 1"/>
                <a:gd name="f667" fmla="*/ f543 f196 1"/>
                <a:gd name="f668" fmla="*/ f544 f195 1"/>
                <a:gd name="f669" fmla="*/ f545 f196 1"/>
                <a:gd name="f670" fmla="*/ f546 f195 1"/>
                <a:gd name="f671" fmla="*/ f547 f196 1"/>
                <a:gd name="f672" fmla="*/ f548 f195 1"/>
                <a:gd name="f673" fmla="*/ f549 f196 1"/>
                <a:gd name="f674" fmla="*/ f550 f195 1"/>
                <a:gd name="f675" fmla="*/ f551 f196 1"/>
                <a:gd name="f676" fmla="*/ f552 f195 1"/>
                <a:gd name="f677" fmla="*/ f553 f196 1"/>
                <a:gd name="f678" fmla="*/ f554 f195 1"/>
                <a:gd name="f679" fmla="*/ f555 f195 1"/>
                <a:gd name="f680" fmla="*/ f556 f195 1"/>
                <a:gd name="f681" fmla="*/ f557 f195 1"/>
                <a:gd name="f682" fmla="*/ f558 f195 1"/>
                <a:gd name="f683" fmla="*/ f559 f195 1"/>
                <a:gd name="f684" fmla="*/ f560 f195 1"/>
                <a:gd name="f685" fmla="*/ f561 f195 1"/>
                <a:gd name="f686" fmla="*/ f562 f195 1"/>
                <a:gd name="f687" fmla="*/ f563 f196 1"/>
                <a:gd name="f688" fmla="*/ f564 f195 1"/>
                <a:gd name="f689" fmla="*/ f565 f196 1"/>
                <a:gd name="f690" fmla="*/ f566 f195 1"/>
                <a:gd name="f691" fmla="*/ f567 f196 1"/>
                <a:gd name="f692" fmla="*/ f568 f195 1"/>
                <a:gd name="f693" fmla="*/ f569 f196 1"/>
                <a:gd name="f694" fmla="*/ f570 f195 1"/>
              </a:gdLst>
              <a:ahLst/>
              <a:cxnLst>
                <a:cxn ang="3cd4">
                  <a:pos x="hc" y="t"/>
                </a:cxn>
                <a:cxn ang="0">
                  <a:pos x="r" y="vc"/>
                </a:cxn>
                <a:cxn ang="cd4">
                  <a:pos x="hc" y="b"/>
                </a:cxn>
                <a:cxn ang="cd2">
                  <a:pos x="l" y="vc"/>
                </a:cxn>
                <a:cxn ang="f326">
                  <a:pos x="f575" y="f576"/>
                </a:cxn>
                <a:cxn ang="f326">
                  <a:pos x="f577" y="f578"/>
                </a:cxn>
                <a:cxn ang="f326">
                  <a:pos x="f575" y="f579"/>
                </a:cxn>
                <a:cxn ang="f326">
                  <a:pos x="f580" y="f578"/>
                </a:cxn>
                <a:cxn ang="f326">
                  <a:pos x="f575" y="f576"/>
                </a:cxn>
                <a:cxn ang="f326">
                  <a:pos x="f581" y="f582"/>
                </a:cxn>
                <a:cxn ang="f326">
                  <a:pos x="f583" y="f584"/>
                </a:cxn>
                <a:cxn ang="f326">
                  <a:pos x="f581" y="f585"/>
                </a:cxn>
                <a:cxn ang="f326">
                  <a:pos x="f586" y="f584"/>
                </a:cxn>
                <a:cxn ang="f326">
                  <a:pos x="f581" y="f582"/>
                </a:cxn>
                <a:cxn ang="f326">
                  <a:pos x="f587" y="f588"/>
                </a:cxn>
                <a:cxn ang="f326">
                  <a:pos x="f589" y="f584"/>
                </a:cxn>
                <a:cxn ang="f326">
                  <a:pos x="f587" y="f590"/>
                </a:cxn>
                <a:cxn ang="f326">
                  <a:pos x="f591" y="f584"/>
                </a:cxn>
                <a:cxn ang="f326">
                  <a:pos x="f587" y="f588"/>
                </a:cxn>
                <a:cxn ang="f326">
                  <a:pos x="f587" y="f592"/>
                </a:cxn>
                <a:cxn ang="f326">
                  <a:pos x="f593" y="f584"/>
                </a:cxn>
                <a:cxn ang="f326">
                  <a:pos x="f594" y="f595"/>
                </a:cxn>
                <a:cxn ang="f326">
                  <a:pos x="f596" y="f597"/>
                </a:cxn>
                <a:cxn ang="f326">
                  <a:pos x="f598" y="f599"/>
                </a:cxn>
                <a:cxn ang="f326">
                  <a:pos x="f600" y="f601"/>
                </a:cxn>
                <a:cxn ang="f326">
                  <a:pos x="f602" y="f603"/>
                </a:cxn>
                <a:cxn ang="f326">
                  <a:pos x="f604" y="f601"/>
                </a:cxn>
                <a:cxn ang="f326">
                  <a:pos x="f575" y="f605"/>
                </a:cxn>
                <a:cxn ang="f326">
                  <a:pos x="f606" y="f601"/>
                </a:cxn>
                <a:cxn ang="f326">
                  <a:pos x="f607" y="f608"/>
                </a:cxn>
                <a:cxn ang="f326">
                  <a:pos x="f609" y="f601"/>
                </a:cxn>
                <a:cxn ang="f326">
                  <a:pos x="f610" y="f611"/>
                </a:cxn>
                <a:cxn ang="f326">
                  <a:pos x="f612" y="f613"/>
                </a:cxn>
                <a:cxn ang="f326">
                  <a:pos x="f614" y="f595"/>
                </a:cxn>
                <a:cxn ang="f326">
                  <a:pos x="f615" y="f584"/>
                </a:cxn>
                <a:cxn ang="f326">
                  <a:pos x="f581" y="f592"/>
                </a:cxn>
                <a:cxn ang="f326">
                  <a:pos x="f616" y="f584"/>
                </a:cxn>
                <a:cxn ang="f326">
                  <a:pos x="f617" y="f595"/>
                </a:cxn>
                <a:cxn ang="f326">
                  <a:pos x="f618" y="f613"/>
                </a:cxn>
                <a:cxn ang="f326">
                  <a:pos x="f619" y="f611"/>
                </a:cxn>
                <a:cxn ang="f326">
                  <a:pos x="f620" y="f578"/>
                </a:cxn>
                <a:cxn ang="f326">
                  <a:pos x="f621" y="f622"/>
                </a:cxn>
                <a:cxn ang="f326">
                  <a:pos x="f623" y="f622"/>
                </a:cxn>
                <a:cxn ang="f326">
                  <a:pos x="f624" y="f578"/>
                </a:cxn>
                <a:cxn ang="f326">
                  <a:pos x="f625" y="f626"/>
                </a:cxn>
                <a:cxn ang="f326">
                  <a:pos x="f627" y="f628"/>
                </a:cxn>
                <a:cxn ang="f326">
                  <a:pos x="f581" y="f629"/>
                </a:cxn>
                <a:cxn ang="f326">
                  <a:pos x="f630" y="f628"/>
                </a:cxn>
                <a:cxn ang="f326">
                  <a:pos x="f631" y="f626"/>
                </a:cxn>
                <a:cxn ang="f326">
                  <a:pos x="f632" y="f578"/>
                </a:cxn>
                <a:cxn ang="f326">
                  <a:pos x="f633" y="f622"/>
                </a:cxn>
                <a:cxn ang="f326">
                  <a:pos x="f634" y="f622"/>
                </a:cxn>
                <a:cxn ang="f326">
                  <a:pos x="f635" y="f636"/>
                </a:cxn>
                <a:cxn ang="f326">
                  <a:pos x="f637" y="f638"/>
                </a:cxn>
                <a:cxn ang="f326">
                  <a:pos x="f639" y="f640"/>
                </a:cxn>
                <a:cxn ang="f326">
                  <a:pos x="f641" y="f642"/>
                </a:cxn>
                <a:cxn ang="f326">
                  <a:pos x="f643" y="f644"/>
                </a:cxn>
                <a:cxn ang="f326">
                  <a:pos x="f645" y="f646"/>
                </a:cxn>
                <a:cxn ang="f326">
                  <a:pos x="f647" y="f646"/>
                </a:cxn>
                <a:cxn ang="f326">
                  <a:pos x="f648" y="f649"/>
                </a:cxn>
                <a:cxn ang="f326">
                  <a:pos x="f650" y="f651"/>
                </a:cxn>
                <a:cxn ang="f326">
                  <a:pos x="f652" y="f649"/>
                </a:cxn>
                <a:cxn ang="f326">
                  <a:pos x="f653" y="f646"/>
                </a:cxn>
                <a:cxn ang="f326">
                  <a:pos x="f654" y="f646"/>
                </a:cxn>
                <a:cxn ang="f326">
                  <a:pos x="f655" y="f644"/>
                </a:cxn>
                <a:cxn ang="f326">
                  <a:pos x="f656" y="f642"/>
                </a:cxn>
                <a:cxn ang="f326">
                  <a:pos x="f657" y="f640"/>
                </a:cxn>
                <a:cxn ang="f326">
                  <a:pos x="f658" y="f638"/>
                </a:cxn>
                <a:cxn ang="f326">
                  <a:pos x="f659" y="f660"/>
                </a:cxn>
                <a:cxn ang="f326">
                  <a:pos x="f661" y="f622"/>
                </a:cxn>
                <a:cxn ang="f326">
                  <a:pos x="f662" y="f622"/>
                </a:cxn>
                <a:cxn ang="f326">
                  <a:pos x="f663" y="f664"/>
                </a:cxn>
                <a:cxn ang="f326">
                  <a:pos x="f665" y="f578"/>
                </a:cxn>
                <a:cxn ang="f326">
                  <a:pos x="f666" y="f667"/>
                </a:cxn>
                <a:cxn ang="f326">
                  <a:pos x="f668" y="f669"/>
                </a:cxn>
                <a:cxn ang="f326">
                  <a:pos x="f670" y="f671"/>
                </a:cxn>
                <a:cxn ang="f326">
                  <a:pos x="f672" y="f673"/>
                </a:cxn>
                <a:cxn ang="f326">
                  <a:pos x="f587" y="f629"/>
                </a:cxn>
                <a:cxn ang="f326">
                  <a:pos x="f674" y="f675"/>
                </a:cxn>
                <a:cxn ang="f326">
                  <a:pos x="f676" y="f677"/>
                </a:cxn>
                <a:cxn ang="f326">
                  <a:pos x="f678" y="f578"/>
                </a:cxn>
                <a:cxn ang="f326">
                  <a:pos x="f679" y="f622"/>
                </a:cxn>
                <a:cxn ang="f326">
                  <a:pos x="f680" y="f622"/>
                </a:cxn>
                <a:cxn ang="f326">
                  <a:pos x="f681" y="f578"/>
                </a:cxn>
                <a:cxn ang="f326">
                  <a:pos x="f682" y="f611"/>
                </a:cxn>
                <a:cxn ang="f326">
                  <a:pos x="f683" y="f613"/>
                </a:cxn>
                <a:cxn ang="f326">
                  <a:pos x="f684" y="f595"/>
                </a:cxn>
                <a:cxn ang="f326">
                  <a:pos x="f685" y="f584"/>
                </a:cxn>
                <a:cxn ang="f326">
                  <a:pos x="f587" y="f592"/>
                </a:cxn>
                <a:cxn ang="f326">
                  <a:pos x="f686" y="f687"/>
                </a:cxn>
                <a:cxn ang="f326">
                  <a:pos x="f688" y="f689"/>
                </a:cxn>
                <a:cxn ang="f326">
                  <a:pos x="f690" y="f689"/>
                </a:cxn>
                <a:cxn ang="f326">
                  <a:pos x="f686" y="f691"/>
                </a:cxn>
                <a:cxn ang="f326">
                  <a:pos x="f692" y="f693"/>
                </a:cxn>
                <a:cxn ang="f326">
                  <a:pos x="f694" y="f693"/>
                </a:cxn>
              </a:cxnLst>
              <a:rect l="f571" t="f574" r="f572" b="f573"/>
              <a:pathLst>
                <a:path w="7177436" h="6187444">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cubicBezTo>
                    <a:pt x="f20" y="f19"/>
                    <a:pt x="f21" y="f22"/>
                    <a:pt x="f21" y="f23"/>
                  </a:cubicBezTo>
                  <a:cubicBezTo>
                    <a:pt x="f21" y="f24"/>
                    <a:pt x="f20" y="f25"/>
                    <a:pt x="f18" y="f25"/>
                  </a:cubicBezTo>
                  <a:cubicBezTo>
                    <a:pt x="f26" y="f25"/>
                    <a:pt x="f27" y="f24"/>
                    <a:pt x="f27" y="f23"/>
                  </a:cubicBezTo>
                  <a:cubicBezTo>
                    <a:pt x="f27" y="f22"/>
                    <a:pt x="f26" y="f19"/>
                    <a:pt x="f18" y="f19"/>
                  </a:cubicBezTo>
                  <a:close/>
                  <a:moveTo>
                    <a:pt x="f28" y="f29"/>
                  </a:moveTo>
                  <a:cubicBezTo>
                    <a:pt x="f30" y="f29"/>
                    <a:pt x="f31" y="f32"/>
                    <a:pt x="f31" y="f23"/>
                  </a:cubicBezTo>
                  <a:cubicBezTo>
                    <a:pt x="f31" y="f33"/>
                    <a:pt x="f30" y="f34"/>
                    <a:pt x="f28" y="f34"/>
                  </a:cubicBezTo>
                  <a:cubicBezTo>
                    <a:pt x="f35" y="f34"/>
                    <a:pt x="f36" y="f33"/>
                    <a:pt x="f36" y="f23"/>
                  </a:cubicBezTo>
                  <a:cubicBezTo>
                    <a:pt x="f36" y="f32"/>
                    <a:pt x="f35" y="f29"/>
                    <a:pt x="f28" y="f29"/>
                  </a:cubicBezTo>
                  <a:close/>
                  <a:moveTo>
                    <a:pt x="f28" y="f37"/>
                  </a:moveTo>
                  <a:cubicBezTo>
                    <a:pt x="f38" y="f37"/>
                    <a:pt x="f39" y="f40"/>
                    <a:pt x="f39" y="f23"/>
                  </a:cubicBezTo>
                  <a:cubicBezTo>
                    <a:pt x="f39" y="f41"/>
                    <a:pt x="f42" y="f43"/>
                    <a:pt x="f44" y="f45"/>
                  </a:cubicBezTo>
                  <a:lnTo>
                    <a:pt x="f46" y="f47"/>
                  </a:lnTo>
                  <a:lnTo>
                    <a:pt x="f48" y="f49"/>
                  </a:lnTo>
                  <a:cubicBezTo>
                    <a:pt x="f50" y="f51"/>
                    <a:pt x="f52" y="f53"/>
                    <a:pt x="f54" y="f55"/>
                  </a:cubicBezTo>
                  <a:lnTo>
                    <a:pt x="f56" y="f57"/>
                  </a:lnTo>
                  <a:lnTo>
                    <a:pt x="f58" y="f55"/>
                  </a:lnTo>
                  <a:cubicBezTo>
                    <a:pt x="f59" y="f60"/>
                    <a:pt x="f61" y="f62"/>
                    <a:pt x="f8" y="f62"/>
                  </a:cubicBezTo>
                  <a:cubicBezTo>
                    <a:pt x="f63" y="f62"/>
                    <a:pt x="f64" y="f60"/>
                    <a:pt x="f65" y="f55"/>
                  </a:cubicBezTo>
                  <a:lnTo>
                    <a:pt x="f66" y="f67"/>
                  </a:lnTo>
                  <a:lnTo>
                    <a:pt x="f68" y="f55"/>
                  </a:lnTo>
                  <a:cubicBezTo>
                    <a:pt x="f69" y="f70"/>
                    <a:pt x="f71" y="f72"/>
                    <a:pt x="f73" y="f74"/>
                  </a:cubicBezTo>
                  <a:lnTo>
                    <a:pt x="f75" y="f76"/>
                  </a:lnTo>
                  <a:lnTo>
                    <a:pt x="f77" y="f45"/>
                  </a:lnTo>
                  <a:cubicBezTo>
                    <a:pt x="f78" y="f43"/>
                    <a:pt x="f79" y="f41"/>
                    <a:pt x="f79" y="f23"/>
                  </a:cubicBezTo>
                  <a:cubicBezTo>
                    <a:pt x="f79" y="f40"/>
                    <a:pt x="f80" y="f37"/>
                    <a:pt x="f18" y="f37"/>
                  </a:cubicBezTo>
                  <a:cubicBezTo>
                    <a:pt x="f81" y="f37"/>
                    <a:pt x="f82" y="f40"/>
                    <a:pt x="f82" y="f23"/>
                  </a:cubicBezTo>
                  <a:cubicBezTo>
                    <a:pt x="f82" y="f41"/>
                    <a:pt x="f83" y="f43"/>
                    <a:pt x="f84" y="f45"/>
                  </a:cubicBezTo>
                  <a:lnTo>
                    <a:pt x="f85" y="f76"/>
                  </a:lnTo>
                  <a:lnTo>
                    <a:pt x="f86" y="f74"/>
                  </a:lnTo>
                  <a:cubicBezTo>
                    <a:pt x="f87" y="f88"/>
                    <a:pt x="f89" y="f90"/>
                    <a:pt x="f89" y="f13"/>
                  </a:cubicBezTo>
                  <a:lnTo>
                    <a:pt x="f91" y="f92"/>
                  </a:lnTo>
                  <a:lnTo>
                    <a:pt x="f93" y="f92"/>
                  </a:lnTo>
                  <a:lnTo>
                    <a:pt x="f94" y="f13"/>
                  </a:lnTo>
                  <a:cubicBezTo>
                    <a:pt x="f94" y="f95"/>
                    <a:pt x="f96" y="f97"/>
                    <a:pt x="f98" y="f99"/>
                  </a:cubicBezTo>
                  <a:lnTo>
                    <a:pt x="f100" y="f101"/>
                  </a:lnTo>
                  <a:lnTo>
                    <a:pt x="f18" y="f102"/>
                  </a:lnTo>
                  <a:lnTo>
                    <a:pt x="f103" y="f101"/>
                  </a:lnTo>
                  <a:lnTo>
                    <a:pt x="f104" y="f99"/>
                  </a:lnTo>
                  <a:cubicBezTo>
                    <a:pt x="f105" y="f97"/>
                    <a:pt x="f106" y="f95"/>
                    <a:pt x="f106" y="f13"/>
                  </a:cubicBezTo>
                  <a:lnTo>
                    <a:pt x="f107" y="f92"/>
                  </a:lnTo>
                  <a:lnTo>
                    <a:pt x="f108" y="f92"/>
                  </a:lnTo>
                  <a:lnTo>
                    <a:pt x="f109" y="f110"/>
                  </a:lnTo>
                  <a:cubicBezTo>
                    <a:pt x="f111" y="f112"/>
                    <a:pt x="f113" y="f114"/>
                    <a:pt x="f115" y="f116"/>
                  </a:cubicBezTo>
                  <a:lnTo>
                    <a:pt x="f117" y="f118"/>
                  </a:lnTo>
                  <a:lnTo>
                    <a:pt x="f119" y="f120"/>
                  </a:lnTo>
                  <a:cubicBezTo>
                    <a:pt x="f121" y="f122"/>
                    <a:pt x="f123" y="f124"/>
                    <a:pt x="f125" y="f126"/>
                  </a:cubicBezTo>
                  <a:lnTo>
                    <a:pt x="f127" y="f128"/>
                  </a:lnTo>
                  <a:lnTo>
                    <a:pt x="f129" y="f128"/>
                  </a:lnTo>
                  <a:lnTo>
                    <a:pt x="f130" y="f131"/>
                  </a:lnTo>
                  <a:cubicBezTo>
                    <a:pt x="f132" y="f133"/>
                    <a:pt x="f134" y="f135"/>
                    <a:pt x="f136" y="f135"/>
                  </a:cubicBezTo>
                  <a:cubicBezTo>
                    <a:pt x="f137" y="f135"/>
                    <a:pt x="f138" y="f133"/>
                    <a:pt x="f139" y="f131"/>
                  </a:cubicBezTo>
                  <a:lnTo>
                    <a:pt x="f140" y="f128"/>
                  </a:lnTo>
                  <a:lnTo>
                    <a:pt x="f141" y="f128"/>
                  </a:lnTo>
                  <a:lnTo>
                    <a:pt x="f142" y="f126"/>
                  </a:lnTo>
                  <a:cubicBezTo>
                    <a:pt x="f143" y="f124"/>
                    <a:pt x="f144" y="f122"/>
                    <a:pt x="f145" y="f120"/>
                  </a:cubicBezTo>
                  <a:lnTo>
                    <a:pt x="f146" y="f118"/>
                  </a:lnTo>
                  <a:lnTo>
                    <a:pt x="f147" y="f116"/>
                  </a:lnTo>
                  <a:cubicBezTo>
                    <a:pt x="f148" y="f149"/>
                    <a:pt x="f150" y="f151"/>
                    <a:pt x="f152" y="f153"/>
                  </a:cubicBezTo>
                  <a:lnTo>
                    <a:pt x="f154" y="f92"/>
                  </a:lnTo>
                  <a:lnTo>
                    <a:pt x="f155" y="f92"/>
                  </a:lnTo>
                  <a:lnTo>
                    <a:pt x="f156" y="f157"/>
                  </a:lnTo>
                  <a:lnTo>
                    <a:pt x="f158" y="f13"/>
                  </a:lnTo>
                  <a:lnTo>
                    <a:pt x="f159" y="f160"/>
                  </a:lnTo>
                  <a:lnTo>
                    <a:pt x="f161" y="f162"/>
                  </a:lnTo>
                  <a:cubicBezTo>
                    <a:pt x="f163" y="f164"/>
                    <a:pt x="f165" y="f166"/>
                    <a:pt x="f167" y="f168"/>
                  </a:cubicBezTo>
                  <a:lnTo>
                    <a:pt x="f169" y="f170"/>
                  </a:lnTo>
                  <a:lnTo>
                    <a:pt x="f28" y="f102"/>
                  </a:lnTo>
                  <a:lnTo>
                    <a:pt x="f171" y="f172"/>
                  </a:lnTo>
                  <a:lnTo>
                    <a:pt x="f173" y="f174"/>
                  </a:lnTo>
                  <a:cubicBezTo>
                    <a:pt x="f175" y="f176"/>
                    <a:pt x="f177" y="f178"/>
                    <a:pt x="f177" y="f13"/>
                  </a:cubicBezTo>
                  <a:lnTo>
                    <a:pt x="f179" y="f92"/>
                  </a:lnTo>
                  <a:lnTo>
                    <a:pt x="f180" y="f92"/>
                  </a:lnTo>
                  <a:lnTo>
                    <a:pt x="f181" y="f13"/>
                  </a:lnTo>
                  <a:cubicBezTo>
                    <a:pt x="f181" y="f90"/>
                    <a:pt x="f182" y="f88"/>
                    <a:pt x="f183" y="f74"/>
                  </a:cubicBezTo>
                  <a:lnTo>
                    <a:pt x="f184" y="f76"/>
                  </a:lnTo>
                  <a:lnTo>
                    <a:pt x="f185" y="f45"/>
                  </a:lnTo>
                  <a:cubicBezTo>
                    <a:pt x="f186" y="f43"/>
                    <a:pt x="f187" y="f41"/>
                    <a:pt x="f187" y="f23"/>
                  </a:cubicBezTo>
                  <a:cubicBezTo>
                    <a:pt x="f187" y="f40"/>
                    <a:pt x="f188" y="f37"/>
                    <a:pt x="f28" y="f37"/>
                  </a:cubicBezTo>
                  <a:close/>
                  <a:moveTo>
                    <a:pt x="f189" y="f190"/>
                  </a:moveTo>
                  <a:lnTo>
                    <a:pt x="f191" y="f192"/>
                  </a:lnTo>
                  <a:lnTo>
                    <a:pt x="f193" y="f192"/>
                  </a:lnTo>
                  <a:close/>
                  <a:moveTo>
                    <a:pt x="f189" y="f5"/>
                  </a:moveTo>
                  <a:lnTo>
                    <a:pt x="f6" y="f7"/>
                  </a:lnTo>
                  <a:lnTo>
                    <a:pt x="f5" y="f7"/>
                  </a:lnTo>
                  <a:close/>
                </a:path>
              </a:pathLst>
            </a:custGeom>
            <a:solidFill>
              <a:srgbClr val="353535"/>
            </a:solidFill>
            <a:ln cap="flat">
              <a:noFill/>
              <a:prstDash val="solid"/>
            </a:ln>
          </p:spPr>
          <p:txBody>
            <a:bodyPr vert="horz" wrap="square" lIns="179285" tIns="143428" rIns="179285" bIns="143428" anchor="t" anchorCtr="1" compatLnSpc="1">
              <a:noAutofit/>
            </a:bodyPr>
            <a:lstStyle/>
            <a:p>
              <a:pPr marL="0" marR="0" lvl="0" indent="0" algn="ctr" defTabSz="91409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grpSp>
      <p:grpSp>
        <p:nvGrpSpPr>
          <p:cNvPr id="215" name="Group 214">
            <a:extLst>
              <a:ext uri="{FF2B5EF4-FFF2-40B4-BE49-F238E27FC236}">
                <a16:creationId xmlns:a16="http://schemas.microsoft.com/office/drawing/2014/main" id="{2E773E59-C5AD-43C6-8083-551C3C237663}"/>
              </a:ext>
            </a:extLst>
          </p:cNvPr>
          <p:cNvGrpSpPr/>
          <p:nvPr/>
        </p:nvGrpSpPr>
        <p:grpSpPr>
          <a:xfrm>
            <a:off x="4538495" y="2194082"/>
            <a:ext cx="3115011" cy="2535294"/>
            <a:chOff x="4629501" y="2237581"/>
            <a:chExt cx="3177473" cy="2586132"/>
          </a:xfrm>
        </p:grpSpPr>
        <p:grpSp>
          <p:nvGrpSpPr>
            <p:cNvPr id="214" name="Group 213">
              <a:extLst>
                <a:ext uri="{FF2B5EF4-FFF2-40B4-BE49-F238E27FC236}">
                  <a16:creationId xmlns:a16="http://schemas.microsoft.com/office/drawing/2014/main" id="{A0F0817F-81DF-472A-B38F-77DD5A7DC877}"/>
                </a:ext>
              </a:extLst>
            </p:cNvPr>
            <p:cNvGrpSpPr/>
            <p:nvPr/>
          </p:nvGrpSpPr>
          <p:grpSpPr>
            <a:xfrm>
              <a:off x="4887885" y="2663200"/>
              <a:ext cx="2660704" cy="1668125"/>
              <a:chOff x="4887885" y="2663200"/>
              <a:chExt cx="2660704" cy="1668125"/>
            </a:xfrm>
          </p:grpSpPr>
          <p:grpSp>
            <p:nvGrpSpPr>
              <p:cNvPr id="212" name="Group 211">
                <a:extLst>
                  <a:ext uri="{FF2B5EF4-FFF2-40B4-BE49-F238E27FC236}">
                    <a16:creationId xmlns:a16="http://schemas.microsoft.com/office/drawing/2014/main" id="{52343C37-BD3E-4357-91B5-26D05B8A0DE4}"/>
                  </a:ext>
                </a:extLst>
              </p:cNvPr>
              <p:cNvGrpSpPr/>
              <p:nvPr/>
            </p:nvGrpSpPr>
            <p:grpSpPr>
              <a:xfrm>
                <a:off x="4887885" y="2663200"/>
                <a:ext cx="2660704" cy="1668125"/>
                <a:chOff x="4931021" y="2660526"/>
                <a:chExt cx="2660704" cy="1668125"/>
              </a:xfrm>
            </p:grpSpPr>
            <p:sp>
              <p:nvSpPr>
                <p:cNvPr id="523" name="Freeform 5">
                  <a:extLst>
                    <a:ext uri="{FF2B5EF4-FFF2-40B4-BE49-F238E27FC236}">
                      <a16:creationId xmlns:a16="http://schemas.microsoft.com/office/drawing/2014/main" id="{D09590DD-EF6C-4A47-BDD6-A96FD7E8BD8E}"/>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4E4E4"/>
                </a:solidFill>
                <a:ln w="15873" cap="flat">
                  <a:noFill/>
                  <a:prstDash val="solid"/>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83" name="Freeform 5">
                  <a:extLst>
                    <a:ext uri="{FF2B5EF4-FFF2-40B4-BE49-F238E27FC236}">
                      <a16:creationId xmlns:a16="http://schemas.microsoft.com/office/drawing/2014/main" id="{3014C0B1-5D4B-4E7D-85E6-D03AB8A89FD5}"/>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284" name="Freeform: Shape 1817">
                <a:extLst>
                  <a:ext uri="{FF2B5EF4-FFF2-40B4-BE49-F238E27FC236}">
                    <a16:creationId xmlns:a16="http://schemas.microsoft.com/office/drawing/2014/main" id="{EF62E79A-6B49-498B-AD37-29EF16087C6C}"/>
                  </a:ext>
                </a:extLst>
              </p:cNvPr>
              <p:cNvSpPr/>
              <p:nvPr/>
            </p:nvSpPr>
            <p:spPr>
              <a:xfrm flipV="1">
                <a:off x="5621910" y="2904793"/>
                <a:ext cx="1192655" cy="1184938"/>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85" tIns="143428" rIns="179285" bIns="143428" anchor="t" anchorCtr="1" compatLnSpc="1">
                <a:noAutofit/>
              </a:bodyPr>
              <a:lstStyle/>
              <a:p>
                <a:pPr marL="0" marR="0" lvl="0" indent="0" algn="ctr" defTabSz="91409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grpSp>
        <p:sp>
          <p:nvSpPr>
            <p:cNvPr id="524" name="Rectangle 523">
              <a:extLst>
                <a:ext uri="{FF2B5EF4-FFF2-40B4-BE49-F238E27FC236}">
                  <a16:creationId xmlns:a16="http://schemas.microsoft.com/office/drawing/2014/main" id="{5AD9B8B1-D588-48E0-BA26-1CE45119097A}"/>
                </a:ext>
              </a:extLst>
            </p:cNvPr>
            <p:cNvSpPr/>
            <p:nvPr/>
          </p:nvSpPr>
          <p:spPr>
            <a:xfrm>
              <a:off x="4672089" y="2237581"/>
              <a:ext cx="3092297" cy="1452735"/>
            </a:xfrm>
            <a:prstGeom prst="rect">
              <a:avLst/>
            </a:prstGeom>
          </p:spPr>
          <p:txBody>
            <a:bodyPr wrap="square">
              <a:prstTxWarp prst="textArchUp">
                <a:avLst/>
              </a:prstTxWarp>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29" normalizeH="0" baseline="0" noProof="0">
                  <a:ln>
                    <a:noFill/>
                  </a:ln>
                  <a:solidFill>
                    <a:srgbClr val="353535"/>
                  </a:solidFill>
                  <a:effectLst/>
                  <a:uLnTx/>
                  <a:uFillTx/>
                  <a:latin typeface="Segoe UI Semibold" pitchFamily="34"/>
                  <a:ea typeface="+mn-ea"/>
                  <a:cs typeface="Segoe UI Semibold" pitchFamily="34"/>
                </a:rPr>
                <a:t>Identity </a:t>
              </a:r>
            </a:p>
          </p:txBody>
        </p:sp>
        <p:sp>
          <p:nvSpPr>
            <p:cNvPr id="213" name="Rectangle 212">
              <a:extLst>
                <a:ext uri="{FF2B5EF4-FFF2-40B4-BE49-F238E27FC236}">
                  <a16:creationId xmlns:a16="http://schemas.microsoft.com/office/drawing/2014/main" id="{14822BB8-D120-40CD-B482-EB03C8803200}"/>
                </a:ext>
              </a:extLst>
            </p:cNvPr>
            <p:cNvSpPr/>
            <p:nvPr/>
          </p:nvSpPr>
          <p:spPr>
            <a:xfrm>
              <a:off x="4629501" y="3858935"/>
              <a:ext cx="3177473" cy="964778"/>
            </a:xfrm>
            <a:prstGeom prst="rect">
              <a:avLst/>
            </a:prstGeom>
          </p:spPr>
          <p:txBody>
            <a:bodyPr wrap="none">
              <a:prstTxWarp prst="textArchDown">
                <a:avLst/>
              </a:prstTxWarp>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29" normalizeH="0" baseline="0" noProof="0">
                  <a:ln>
                    <a:noFill/>
                  </a:ln>
                  <a:solidFill>
                    <a:srgbClr val="353535"/>
                  </a:solidFill>
                  <a:effectLst/>
                  <a:uLnTx/>
                  <a:uFillTx/>
                  <a:latin typeface="Segoe UI Semibold" pitchFamily="34"/>
                  <a:ea typeface="+mn-ea"/>
                  <a:cs typeface="Segoe UI Semibold" pitchFamily="34"/>
                </a:rPr>
                <a:t>Is the new control plane</a:t>
              </a: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a:extLst>
              <a:ext uri="{FF2B5EF4-FFF2-40B4-BE49-F238E27FC236}">
                <a16:creationId xmlns:a16="http://schemas.microsoft.com/office/drawing/2014/main" id="{3BF30F0F-E90F-4214-8D7D-E981C76B4AE3}"/>
              </a:ext>
            </a:extLst>
          </p:cNvPr>
          <p:cNvGrpSpPr/>
          <p:nvPr/>
        </p:nvGrpSpPr>
        <p:grpSpPr>
          <a:xfrm>
            <a:off x="7174415" y="5376820"/>
            <a:ext cx="493034" cy="493034"/>
            <a:chOff x="6848055" y="536379"/>
            <a:chExt cx="1143000" cy="1143000"/>
          </a:xfrm>
        </p:grpSpPr>
        <p:sp>
          <p:nvSpPr>
            <p:cNvPr id="249" name="Freeform 5">
              <a:extLst>
                <a:ext uri="{FF2B5EF4-FFF2-40B4-BE49-F238E27FC236}">
                  <a16:creationId xmlns:a16="http://schemas.microsoft.com/office/drawing/2014/main" id="{28085AB7-A63F-4BD7-A29F-27F449C3DBBC}"/>
                </a:ext>
              </a:extLst>
            </p:cNvPr>
            <p:cNvSpPr/>
            <p:nvPr/>
          </p:nvSpPr>
          <p:spPr>
            <a:xfrm>
              <a:off x="6848055" y="53637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pic>
          <p:nvPicPr>
            <p:cNvPr id="250" name="Picture 249" descr="A picture containing thing, object&#10;&#10;Description generated with high confidence">
              <a:extLst>
                <a:ext uri="{FF2B5EF4-FFF2-40B4-BE49-F238E27FC236}">
                  <a16:creationId xmlns:a16="http://schemas.microsoft.com/office/drawing/2014/main" id="{6F0E95E2-1669-4F72-8F71-A6D98E9F8695}"/>
                </a:ext>
              </a:extLst>
            </p:cNvPr>
            <p:cNvPicPr>
              <a:picLocks noChangeAspect="1"/>
            </p:cNvPicPr>
            <p:nvPr/>
          </p:nvPicPr>
          <p:blipFill>
            <a:blip r:embed="rId18">
              <a:biLevel thresh="25000"/>
              <a:extLst>
                <a:ext uri="{28A0092B-C50C-407E-A947-70E740481C1C}">
                  <a14:useLocalDpi xmlns:a14="http://schemas.microsoft.com/office/drawing/2010/main" val="0"/>
                </a:ext>
              </a:extLst>
            </a:blip>
            <a:stretch>
              <a:fillRect/>
            </a:stretch>
          </p:blipFill>
          <p:spPr>
            <a:xfrm>
              <a:off x="6932934" y="1005432"/>
              <a:ext cx="973243" cy="204893"/>
            </a:xfrm>
            <a:prstGeom prst="rect">
              <a:avLst/>
            </a:prstGeom>
          </p:spPr>
        </p:pic>
      </p:grpSp>
      <p:grpSp>
        <p:nvGrpSpPr>
          <p:cNvPr id="253" name="Group 207">
            <a:extLst>
              <a:ext uri="{FF2B5EF4-FFF2-40B4-BE49-F238E27FC236}">
                <a16:creationId xmlns:a16="http://schemas.microsoft.com/office/drawing/2014/main" id="{3D9A20FD-16EB-4BE4-99F4-AFD9CC62F9A0}"/>
              </a:ext>
            </a:extLst>
          </p:cNvPr>
          <p:cNvGrpSpPr>
            <a:grpSpLocks noChangeAspect="1"/>
          </p:cNvGrpSpPr>
          <p:nvPr/>
        </p:nvGrpSpPr>
        <p:grpSpPr bwMode="auto">
          <a:xfrm>
            <a:off x="2273602" y="5376169"/>
            <a:ext cx="672524" cy="654403"/>
            <a:chOff x="3750" y="2040"/>
            <a:chExt cx="334" cy="325"/>
          </a:xfrm>
          <a:solidFill>
            <a:schemeClr val="accent4"/>
          </a:solidFill>
        </p:grpSpPr>
        <p:sp>
          <p:nvSpPr>
            <p:cNvPr id="254" name="Rectangle 208">
              <a:extLst>
                <a:ext uri="{FF2B5EF4-FFF2-40B4-BE49-F238E27FC236}">
                  <a16:creationId xmlns:a16="http://schemas.microsoft.com/office/drawing/2014/main" id="{3C94DA79-4405-4C91-B43D-A7BA903178F1}"/>
                </a:ext>
              </a:extLst>
            </p:cNvPr>
            <p:cNvSpPr>
              <a:spLocks noChangeArrowheads="1"/>
            </p:cNvSpPr>
            <p:nvPr/>
          </p:nvSpPr>
          <p:spPr bwMode="auto">
            <a:xfrm>
              <a:off x="3860" y="2071"/>
              <a:ext cx="150" cy="294"/>
            </a:xfrm>
            <a:prstGeom prst="rect">
              <a:avLst/>
            </a:prstGeom>
            <a:solidFill>
              <a:srgbClr val="FFFFFF"/>
            </a:solid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209">
              <a:extLst>
                <a:ext uri="{FF2B5EF4-FFF2-40B4-BE49-F238E27FC236}">
                  <a16:creationId xmlns:a16="http://schemas.microsoft.com/office/drawing/2014/main" id="{CB5EB515-02D3-4ADD-B978-6E39F8B353DD}"/>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210">
              <a:extLst>
                <a:ext uri="{FF2B5EF4-FFF2-40B4-BE49-F238E27FC236}">
                  <a16:creationId xmlns:a16="http://schemas.microsoft.com/office/drawing/2014/main" id="{46172C8B-BD62-4C8E-A8F1-5F4AE1C12082}"/>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211">
              <a:extLst>
                <a:ext uri="{FF2B5EF4-FFF2-40B4-BE49-F238E27FC236}">
                  <a16:creationId xmlns:a16="http://schemas.microsoft.com/office/drawing/2014/main" id="{9BDE29ED-AF0E-4D57-9DD0-1282E7EBC0E3}"/>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212">
              <a:extLst>
                <a:ext uri="{FF2B5EF4-FFF2-40B4-BE49-F238E27FC236}">
                  <a16:creationId xmlns:a16="http://schemas.microsoft.com/office/drawing/2014/main" id="{1F67B82F-B2E6-4D3F-9C98-4161B0ACC888}"/>
                </a:ext>
              </a:extLst>
            </p:cNvPr>
            <p:cNvSpPr>
              <a:spLocks noChangeArrowheads="1"/>
            </p:cNvSpPr>
            <p:nvPr/>
          </p:nvSpPr>
          <p:spPr bwMode="auto">
            <a:xfrm>
              <a:off x="3888" y="2040"/>
              <a:ext cx="42" cy="31"/>
            </a:xfrm>
            <a:prstGeom prst="rect">
              <a:avLst/>
            </a:prstGeom>
            <a:solidFill>
              <a:srgbClr val="FFFFFF"/>
            </a:solid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213">
              <a:extLst>
                <a:ext uri="{FF2B5EF4-FFF2-40B4-BE49-F238E27FC236}">
                  <a16:creationId xmlns:a16="http://schemas.microsoft.com/office/drawing/2014/main" id="{D454C955-7BA3-4B08-9A73-8BEC29EC32A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214">
              <a:extLst>
                <a:ext uri="{FF2B5EF4-FFF2-40B4-BE49-F238E27FC236}">
                  <a16:creationId xmlns:a16="http://schemas.microsoft.com/office/drawing/2014/main" id="{4D21329F-3C24-491D-BBEB-6A6AA5921823}"/>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215">
              <a:extLst>
                <a:ext uri="{FF2B5EF4-FFF2-40B4-BE49-F238E27FC236}">
                  <a16:creationId xmlns:a16="http://schemas.microsoft.com/office/drawing/2014/main" id="{8CD53223-5B53-4322-B7AC-E7C2A5C2940A}"/>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216">
              <a:extLst>
                <a:ext uri="{FF2B5EF4-FFF2-40B4-BE49-F238E27FC236}">
                  <a16:creationId xmlns:a16="http://schemas.microsoft.com/office/drawing/2014/main" id="{84D930CB-FC65-4978-A2F0-7D8DB5FECB1B}"/>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217">
              <a:extLst>
                <a:ext uri="{FF2B5EF4-FFF2-40B4-BE49-F238E27FC236}">
                  <a16:creationId xmlns:a16="http://schemas.microsoft.com/office/drawing/2014/main" id="{8021DE07-73F2-429A-A21F-7C847E870BA1}"/>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218">
              <a:extLst>
                <a:ext uri="{FF2B5EF4-FFF2-40B4-BE49-F238E27FC236}">
                  <a16:creationId xmlns:a16="http://schemas.microsoft.com/office/drawing/2014/main" id="{C4663D0A-495A-4170-90EC-60D373019BE4}"/>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219">
              <a:extLst>
                <a:ext uri="{FF2B5EF4-FFF2-40B4-BE49-F238E27FC236}">
                  <a16:creationId xmlns:a16="http://schemas.microsoft.com/office/drawing/2014/main" id="{19F2B681-F97B-4326-B467-56CE5E087B7D}"/>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220">
              <a:extLst>
                <a:ext uri="{FF2B5EF4-FFF2-40B4-BE49-F238E27FC236}">
                  <a16:creationId xmlns:a16="http://schemas.microsoft.com/office/drawing/2014/main" id="{18D5E5D4-EF77-48CF-9AE6-A45CB5F8626C}"/>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221">
              <a:extLst>
                <a:ext uri="{FF2B5EF4-FFF2-40B4-BE49-F238E27FC236}">
                  <a16:creationId xmlns:a16="http://schemas.microsoft.com/office/drawing/2014/main" id="{C20475FD-E2A2-4BA2-B606-D2D00DC67E53}"/>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222">
              <a:extLst>
                <a:ext uri="{FF2B5EF4-FFF2-40B4-BE49-F238E27FC236}">
                  <a16:creationId xmlns:a16="http://schemas.microsoft.com/office/drawing/2014/main" id="{2CBE90EE-8518-4E97-9852-33BAF7C1E76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223">
              <a:extLst>
                <a:ext uri="{FF2B5EF4-FFF2-40B4-BE49-F238E27FC236}">
                  <a16:creationId xmlns:a16="http://schemas.microsoft.com/office/drawing/2014/main" id="{9F5B65D0-038E-4ACF-B94B-58D6A6122DC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224">
              <a:extLst>
                <a:ext uri="{FF2B5EF4-FFF2-40B4-BE49-F238E27FC236}">
                  <a16:creationId xmlns:a16="http://schemas.microsoft.com/office/drawing/2014/main" id="{3CDD1837-B578-4631-A17F-778D054F474E}"/>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225">
              <a:extLst>
                <a:ext uri="{FF2B5EF4-FFF2-40B4-BE49-F238E27FC236}">
                  <a16:creationId xmlns:a16="http://schemas.microsoft.com/office/drawing/2014/main" id="{805E3E6E-0A0F-4B45-A4F1-E34B5B7C0E0D}"/>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226">
              <a:extLst>
                <a:ext uri="{FF2B5EF4-FFF2-40B4-BE49-F238E27FC236}">
                  <a16:creationId xmlns:a16="http://schemas.microsoft.com/office/drawing/2014/main" id="{8D6C18ED-F5A8-48C9-9825-3620C8CF41B1}"/>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227">
              <a:extLst>
                <a:ext uri="{FF2B5EF4-FFF2-40B4-BE49-F238E27FC236}">
                  <a16:creationId xmlns:a16="http://schemas.microsoft.com/office/drawing/2014/main" id="{0B3607DE-3F60-4DE7-8783-E273951A4A68}"/>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228">
              <a:extLst>
                <a:ext uri="{FF2B5EF4-FFF2-40B4-BE49-F238E27FC236}">
                  <a16:creationId xmlns:a16="http://schemas.microsoft.com/office/drawing/2014/main" id="{D2B16EC7-623C-4E88-ADBF-D9BA46F178D6}"/>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229">
              <a:extLst>
                <a:ext uri="{FF2B5EF4-FFF2-40B4-BE49-F238E27FC236}">
                  <a16:creationId xmlns:a16="http://schemas.microsoft.com/office/drawing/2014/main" id="{3714904F-A53D-4762-9741-88A9FCD20BD0}"/>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230">
              <a:extLst>
                <a:ext uri="{FF2B5EF4-FFF2-40B4-BE49-F238E27FC236}">
                  <a16:creationId xmlns:a16="http://schemas.microsoft.com/office/drawing/2014/main" id="{8D9C4085-C3C0-46E3-8C35-A5B8BCA01B29}"/>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231">
              <a:extLst>
                <a:ext uri="{FF2B5EF4-FFF2-40B4-BE49-F238E27FC236}">
                  <a16:creationId xmlns:a16="http://schemas.microsoft.com/office/drawing/2014/main" id="{DBED6A2E-0346-4DA6-BDBC-B45144484C63}"/>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232">
              <a:extLst>
                <a:ext uri="{FF2B5EF4-FFF2-40B4-BE49-F238E27FC236}">
                  <a16:creationId xmlns:a16="http://schemas.microsoft.com/office/drawing/2014/main" id="{5AC0CECD-E31C-459F-A235-20E6A4C25E8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233">
              <a:extLst>
                <a:ext uri="{FF2B5EF4-FFF2-40B4-BE49-F238E27FC236}">
                  <a16:creationId xmlns:a16="http://schemas.microsoft.com/office/drawing/2014/main" id="{9B009B11-535B-44F2-8672-89F91FCAC297}"/>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234">
              <a:extLst>
                <a:ext uri="{FF2B5EF4-FFF2-40B4-BE49-F238E27FC236}">
                  <a16:creationId xmlns:a16="http://schemas.microsoft.com/office/drawing/2014/main" id="{FD737199-CFD8-4C01-A092-6B9A87DCF126}"/>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235">
              <a:extLst>
                <a:ext uri="{FF2B5EF4-FFF2-40B4-BE49-F238E27FC236}">
                  <a16:creationId xmlns:a16="http://schemas.microsoft.com/office/drawing/2014/main" id="{666F8592-3A28-4663-9383-08FB16C8C03E}"/>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DBF3D20B-A5EE-4F60-8143-D6E98DCCBEEC}"/>
              </a:ext>
            </a:extLst>
          </p:cNvPr>
          <p:cNvGrpSpPr/>
          <p:nvPr/>
        </p:nvGrpSpPr>
        <p:grpSpPr>
          <a:xfrm>
            <a:off x="3023832" y="1595970"/>
            <a:ext cx="491459" cy="491459"/>
            <a:chOff x="3023832" y="1595970"/>
            <a:chExt cx="491459" cy="491459"/>
          </a:xfrm>
        </p:grpSpPr>
        <p:sp>
          <p:nvSpPr>
            <p:cNvPr id="153" name="Oval 255">
              <a:extLst>
                <a:ext uri="{FF2B5EF4-FFF2-40B4-BE49-F238E27FC236}">
                  <a16:creationId xmlns:a16="http://schemas.microsoft.com/office/drawing/2014/main" id="{E0CEBF90-9A94-40EC-BE74-AACCE317EF2C}"/>
                </a:ext>
              </a:extLst>
            </p:cNvPr>
            <p:cNvSpPr/>
            <p:nvPr/>
          </p:nvSpPr>
          <p:spPr>
            <a:xfrm>
              <a:off x="3023832" y="1595970"/>
              <a:ext cx="491459" cy="49145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39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242" name="Freeform 10">
              <a:extLst>
                <a:ext uri="{FF2B5EF4-FFF2-40B4-BE49-F238E27FC236}">
                  <a16:creationId xmlns:a16="http://schemas.microsoft.com/office/drawing/2014/main" id="{C4F3745E-52F1-44E4-B941-1A82B9F71D59}"/>
                </a:ext>
              </a:extLst>
            </p:cNvPr>
            <p:cNvSpPr>
              <a:spLocks/>
            </p:cNvSpPr>
            <p:nvPr/>
          </p:nvSpPr>
          <p:spPr bwMode="auto">
            <a:xfrm>
              <a:off x="3182468" y="1675772"/>
              <a:ext cx="182869" cy="314149"/>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nvGrpSpPr>
            <p:cNvPr id="154" name="Group 256">
              <a:extLst>
                <a:ext uri="{FF2B5EF4-FFF2-40B4-BE49-F238E27FC236}">
                  <a16:creationId xmlns:a16="http://schemas.microsoft.com/office/drawing/2014/main" id="{2AC54FC1-0BEA-4A7F-A2A8-53392638618F}"/>
                </a:ext>
              </a:extLst>
            </p:cNvPr>
            <p:cNvGrpSpPr/>
            <p:nvPr/>
          </p:nvGrpSpPr>
          <p:grpSpPr>
            <a:xfrm>
              <a:off x="3178249" y="1676166"/>
              <a:ext cx="191307" cy="328644"/>
              <a:chOff x="4050956" y="2135288"/>
              <a:chExt cx="444928" cy="764337"/>
            </a:xfrm>
          </p:grpSpPr>
          <p:grpSp>
            <p:nvGrpSpPr>
              <p:cNvPr id="155" name="Group 257">
                <a:extLst>
                  <a:ext uri="{FF2B5EF4-FFF2-40B4-BE49-F238E27FC236}">
                    <a16:creationId xmlns:a16="http://schemas.microsoft.com/office/drawing/2014/main" id="{1A35DD28-5B1E-49A2-B935-B555F0614066}"/>
                  </a:ext>
                </a:extLst>
              </p:cNvPr>
              <p:cNvGrpSpPr/>
              <p:nvPr/>
            </p:nvGrpSpPr>
            <p:grpSpPr>
              <a:xfrm>
                <a:off x="4050956" y="2135288"/>
                <a:ext cx="444928" cy="764337"/>
                <a:chOff x="4050956" y="2135288"/>
                <a:chExt cx="444928" cy="764337"/>
              </a:xfrm>
            </p:grpSpPr>
            <p:sp>
              <p:nvSpPr>
                <p:cNvPr id="157" name="Freeform 10">
                  <a:extLst>
                    <a:ext uri="{FF2B5EF4-FFF2-40B4-BE49-F238E27FC236}">
                      <a16:creationId xmlns:a16="http://schemas.microsoft.com/office/drawing/2014/main" id="{D8FC56AA-2EBB-4205-8362-2A1396CE9FE9}"/>
                    </a:ext>
                  </a:extLst>
                </p:cNvPr>
                <p:cNvSpPr/>
                <p:nvPr/>
              </p:nvSpPr>
              <p:spPr>
                <a:xfrm>
                  <a:off x="4050956" y="2135288"/>
                  <a:ext cx="444928" cy="764337"/>
                </a:xfrm>
                <a:custGeom>
                  <a:avLst/>
                  <a:gdLst>
                    <a:gd name="f0" fmla="val 10800000"/>
                    <a:gd name="f1" fmla="val 5400000"/>
                    <a:gd name="f2" fmla="val 180"/>
                    <a:gd name="f3" fmla="val w"/>
                    <a:gd name="f4" fmla="val h"/>
                    <a:gd name="f5" fmla="val 0"/>
                    <a:gd name="f6" fmla="val 184"/>
                    <a:gd name="f7" fmla="val 314"/>
                    <a:gd name="f8" fmla="val 172"/>
                    <a:gd name="f9" fmla="val 12"/>
                    <a:gd name="f10" fmla="val 6"/>
                    <a:gd name="f11" fmla="val 5"/>
                    <a:gd name="f12" fmla="val 302"/>
                    <a:gd name="f13" fmla="val 308"/>
                    <a:gd name="f14" fmla="val 178"/>
                    <a:gd name="f15" fmla="+- 0 0 -90"/>
                    <a:gd name="f16" fmla="*/ f3 1 184"/>
                    <a:gd name="f17" fmla="*/ f4 1 314"/>
                    <a:gd name="f18" fmla="val f5"/>
                    <a:gd name="f19" fmla="val f6"/>
                    <a:gd name="f20" fmla="val f7"/>
                    <a:gd name="f21" fmla="*/ f15 f0 1"/>
                    <a:gd name="f22" fmla="+- f20 0 f18"/>
                    <a:gd name="f23" fmla="+- f19 0 f18"/>
                    <a:gd name="f24" fmla="*/ f21 1 f2"/>
                    <a:gd name="f25" fmla="*/ f23 1 184"/>
                    <a:gd name="f26" fmla="*/ f22 1 314"/>
                    <a:gd name="f27" fmla="*/ 172 f23 1"/>
                    <a:gd name="f28" fmla="*/ 0 f22 1"/>
                    <a:gd name="f29" fmla="*/ 12 f23 1"/>
                    <a:gd name="f30" fmla="*/ 0 f23 1"/>
                    <a:gd name="f31" fmla="*/ 12 f22 1"/>
                    <a:gd name="f32" fmla="*/ 302 f22 1"/>
                    <a:gd name="f33" fmla="*/ 314 f22 1"/>
                    <a:gd name="f34" fmla="*/ 184 f23 1"/>
                    <a:gd name="f35" fmla="+- f24 0 f1"/>
                    <a:gd name="f36" fmla="*/ f27 1 184"/>
                    <a:gd name="f37" fmla="*/ f28 1 314"/>
                    <a:gd name="f38" fmla="*/ f29 1 184"/>
                    <a:gd name="f39" fmla="*/ f30 1 184"/>
                    <a:gd name="f40" fmla="*/ f31 1 314"/>
                    <a:gd name="f41" fmla="*/ f32 1 314"/>
                    <a:gd name="f42" fmla="*/ f33 1 314"/>
                    <a:gd name="f43" fmla="*/ f34 1 184"/>
                    <a:gd name="f44" fmla="*/ 0 1 f25"/>
                    <a:gd name="f45" fmla="*/ f19 1 f25"/>
                    <a:gd name="f46" fmla="*/ 0 1 f26"/>
                    <a:gd name="f47" fmla="*/ f20 1 f26"/>
                    <a:gd name="f48" fmla="*/ f36 1 f25"/>
                    <a:gd name="f49" fmla="*/ f37 1 f26"/>
                    <a:gd name="f50" fmla="*/ f38 1 f25"/>
                    <a:gd name="f51" fmla="*/ f39 1 f25"/>
                    <a:gd name="f52" fmla="*/ f40 1 f26"/>
                    <a:gd name="f53" fmla="*/ f41 1 f26"/>
                    <a:gd name="f54" fmla="*/ f42 1 f26"/>
                    <a:gd name="f55" fmla="*/ f43 1 f25"/>
                    <a:gd name="f56" fmla="*/ f44 f16 1"/>
                    <a:gd name="f57" fmla="*/ f45 f16 1"/>
                    <a:gd name="f58" fmla="*/ f47 f17 1"/>
                    <a:gd name="f59" fmla="*/ f46 f17 1"/>
                    <a:gd name="f60" fmla="*/ f48 f16 1"/>
                    <a:gd name="f61" fmla="*/ f49 f17 1"/>
                    <a:gd name="f62" fmla="*/ f50 f16 1"/>
                    <a:gd name="f63" fmla="*/ f51 f16 1"/>
                    <a:gd name="f64" fmla="*/ f52 f17 1"/>
                    <a:gd name="f65" fmla="*/ f53 f17 1"/>
                    <a:gd name="f66" fmla="*/ f54 f17 1"/>
                    <a:gd name="f67" fmla="*/ f55 f16 1"/>
                  </a:gdLst>
                  <a:ahLst/>
                  <a:cxnLst>
                    <a:cxn ang="3cd4">
                      <a:pos x="hc" y="t"/>
                    </a:cxn>
                    <a:cxn ang="0">
                      <a:pos x="r" y="vc"/>
                    </a:cxn>
                    <a:cxn ang="cd4">
                      <a:pos x="hc" y="b"/>
                    </a:cxn>
                    <a:cxn ang="cd2">
                      <a:pos x="l" y="vc"/>
                    </a:cxn>
                    <a:cxn ang="f35">
                      <a:pos x="f60" y="f61"/>
                    </a:cxn>
                    <a:cxn ang="f35">
                      <a:pos x="f62" y="f61"/>
                    </a:cxn>
                    <a:cxn ang="f35">
                      <a:pos x="f63" y="f64"/>
                    </a:cxn>
                    <a:cxn ang="f35">
                      <a:pos x="f63" y="f65"/>
                    </a:cxn>
                    <a:cxn ang="f35">
                      <a:pos x="f62" y="f66"/>
                    </a:cxn>
                    <a:cxn ang="f35">
                      <a:pos x="f60" y="f66"/>
                    </a:cxn>
                    <a:cxn ang="f35">
                      <a:pos x="f67" y="f65"/>
                    </a:cxn>
                    <a:cxn ang="f35">
                      <a:pos x="f67" y="f64"/>
                    </a:cxn>
                    <a:cxn ang="f35">
                      <a:pos x="f60" y="f61"/>
                    </a:cxn>
                  </a:cxnLst>
                  <a:rect l="f56" t="f59" r="f57" b="f58"/>
                  <a:pathLst>
                    <a:path w="184" h="314">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path>
                  </a:pathLst>
                </a:custGeom>
                <a:no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58" name="Rectangle 11">
                  <a:extLst>
                    <a:ext uri="{FF2B5EF4-FFF2-40B4-BE49-F238E27FC236}">
                      <a16:creationId xmlns:a16="http://schemas.microsoft.com/office/drawing/2014/main" id="{9DAACA85-B779-404E-B793-79A61C6987DE}"/>
                    </a:ext>
                  </a:extLst>
                </p:cNvPr>
                <p:cNvSpPr/>
                <p:nvPr/>
              </p:nvSpPr>
              <p:spPr>
                <a:xfrm>
                  <a:off x="4094838" y="2179161"/>
                  <a:ext cx="357164" cy="601062"/>
                </a:xfrm>
                <a:prstGeom prst="rect">
                  <a:avLst/>
                </a:prstGeom>
                <a:solidFill>
                  <a:srgbClr val="FFFFFF"/>
                </a:solid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59" name="Rectangle 12">
                  <a:extLst>
                    <a:ext uri="{FF2B5EF4-FFF2-40B4-BE49-F238E27FC236}">
                      <a16:creationId xmlns:a16="http://schemas.microsoft.com/office/drawing/2014/main" id="{639348D0-E6BC-40D4-A9BD-2754528882A4}"/>
                    </a:ext>
                  </a:extLst>
                </p:cNvPr>
                <p:cNvSpPr/>
                <p:nvPr/>
              </p:nvSpPr>
              <p:spPr>
                <a:xfrm>
                  <a:off x="4094838" y="2179161"/>
                  <a:ext cx="357164" cy="601062"/>
                </a:xfrm>
                <a:prstGeom prst="rect">
                  <a:avLst/>
                </a:prstGeom>
                <a:no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60" name="Freeform 13">
                  <a:extLst>
                    <a:ext uri="{FF2B5EF4-FFF2-40B4-BE49-F238E27FC236}">
                      <a16:creationId xmlns:a16="http://schemas.microsoft.com/office/drawing/2014/main" id="{2EEA2FEC-9527-40AC-9F8E-6B9FD089FC89}"/>
                    </a:ext>
                  </a:extLst>
                </p:cNvPr>
                <p:cNvSpPr/>
                <p:nvPr/>
              </p:nvSpPr>
              <p:spPr>
                <a:xfrm>
                  <a:off x="4206075" y="2816964"/>
                  <a:ext cx="134700" cy="17346"/>
                </a:xfrm>
                <a:custGeom>
                  <a:avLst/>
                  <a:gdLst>
                    <a:gd name="f0" fmla="val 10800000"/>
                    <a:gd name="f1" fmla="val 5400000"/>
                    <a:gd name="f2" fmla="val 180"/>
                    <a:gd name="f3" fmla="val w"/>
                    <a:gd name="f4" fmla="val h"/>
                    <a:gd name="f5" fmla="val 0"/>
                    <a:gd name="f6" fmla="val 56"/>
                    <a:gd name="f7" fmla="val 7"/>
                    <a:gd name="f8" fmla="val 3"/>
                    <a:gd name="f9" fmla="val 5"/>
                    <a:gd name="f10" fmla="val 54"/>
                    <a:gd name="f11" fmla="val 52"/>
                    <a:gd name="f12" fmla="val 4"/>
                    <a:gd name="f13" fmla="val 2"/>
                    <a:gd name="f14" fmla="val 1"/>
                    <a:gd name="f15" fmla="+- 0 0 -90"/>
                    <a:gd name="f16" fmla="*/ f3 1 56"/>
                    <a:gd name="f17" fmla="*/ f4 1 7"/>
                    <a:gd name="f18" fmla="val f5"/>
                    <a:gd name="f19" fmla="val f6"/>
                    <a:gd name="f20" fmla="val f7"/>
                    <a:gd name="f21" fmla="*/ f15 f0 1"/>
                    <a:gd name="f22" fmla="+- f20 0 f18"/>
                    <a:gd name="f23" fmla="+- f19 0 f18"/>
                    <a:gd name="f24" fmla="*/ f21 1 f2"/>
                    <a:gd name="f25" fmla="*/ f23 1 56"/>
                    <a:gd name="f26" fmla="*/ f22 1 7"/>
                    <a:gd name="f27" fmla="*/ 56 f23 1"/>
                    <a:gd name="f28" fmla="*/ 3 f22 1"/>
                    <a:gd name="f29" fmla="*/ 52 f23 1"/>
                    <a:gd name="f30" fmla="*/ 7 f22 1"/>
                    <a:gd name="f31" fmla="*/ 4 f23 1"/>
                    <a:gd name="f32" fmla="*/ 0 f23 1"/>
                    <a:gd name="f33" fmla="*/ 0 f22 1"/>
                    <a:gd name="f34" fmla="+- f24 0 f1"/>
                    <a:gd name="f35" fmla="*/ f27 1 56"/>
                    <a:gd name="f36" fmla="*/ f28 1 7"/>
                    <a:gd name="f37" fmla="*/ f29 1 56"/>
                    <a:gd name="f38" fmla="*/ f30 1 7"/>
                    <a:gd name="f39" fmla="*/ f31 1 56"/>
                    <a:gd name="f40" fmla="*/ f32 1 56"/>
                    <a:gd name="f41" fmla="*/ f33 1 7"/>
                    <a:gd name="f42" fmla="*/ 0 1 f25"/>
                    <a:gd name="f43" fmla="*/ f19 1 f25"/>
                    <a:gd name="f44" fmla="*/ 0 1 f26"/>
                    <a:gd name="f45" fmla="*/ f20 1 f26"/>
                    <a:gd name="f46" fmla="*/ f35 1 f25"/>
                    <a:gd name="f47" fmla="*/ f36 1 f26"/>
                    <a:gd name="f48" fmla="*/ f37 1 f25"/>
                    <a:gd name="f49" fmla="*/ f38 1 f26"/>
                    <a:gd name="f50" fmla="*/ f39 1 f25"/>
                    <a:gd name="f51" fmla="*/ f40 1 f25"/>
                    <a:gd name="f52" fmla="*/ f41 1 f26"/>
                    <a:gd name="f53" fmla="*/ f42 f16 1"/>
                    <a:gd name="f54" fmla="*/ f43 f16 1"/>
                    <a:gd name="f55" fmla="*/ f45 f17 1"/>
                    <a:gd name="f56" fmla="*/ f44 f17 1"/>
                    <a:gd name="f57" fmla="*/ f46 f16 1"/>
                    <a:gd name="f58" fmla="*/ f47 f17 1"/>
                    <a:gd name="f59" fmla="*/ f48 f16 1"/>
                    <a:gd name="f60" fmla="*/ f49 f17 1"/>
                    <a:gd name="f61" fmla="*/ f50 f16 1"/>
                    <a:gd name="f62" fmla="*/ f51 f16 1"/>
                    <a:gd name="f63" fmla="*/ f52 f17 1"/>
                  </a:gdLst>
                  <a:ahLst/>
                  <a:cxnLst>
                    <a:cxn ang="3cd4">
                      <a:pos x="hc" y="t"/>
                    </a:cxn>
                    <a:cxn ang="0">
                      <a:pos x="r" y="vc"/>
                    </a:cxn>
                    <a:cxn ang="cd4">
                      <a:pos x="hc" y="b"/>
                    </a:cxn>
                    <a:cxn ang="cd2">
                      <a:pos x="l" y="vc"/>
                    </a:cxn>
                    <a:cxn ang="f34">
                      <a:pos x="f57" y="f58"/>
                    </a:cxn>
                    <a:cxn ang="f34">
                      <a:pos x="f59" y="f60"/>
                    </a:cxn>
                    <a:cxn ang="f34">
                      <a:pos x="f61" y="f60"/>
                    </a:cxn>
                    <a:cxn ang="f34">
                      <a:pos x="f62" y="f58"/>
                    </a:cxn>
                    <a:cxn ang="f34">
                      <a:pos x="f61" y="f63"/>
                    </a:cxn>
                    <a:cxn ang="f34">
                      <a:pos x="f59" y="f63"/>
                    </a:cxn>
                    <a:cxn ang="f34">
                      <a:pos x="f57" y="f58"/>
                    </a:cxn>
                  </a:cxnLst>
                  <a:rect l="f53" t="f56" r="f54" b="f55"/>
                  <a:pathLst>
                    <a:path w="56" h="7">
                      <a:moveTo>
                        <a:pt x="f6" y="f8"/>
                      </a:moveTo>
                      <a:cubicBezTo>
                        <a:pt x="f6" y="f9"/>
                        <a:pt x="f10" y="f7"/>
                        <a:pt x="f11" y="f7"/>
                      </a:cubicBezTo>
                      <a:cubicBezTo>
                        <a:pt x="f12" y="f7"/>
                        <a:pt x="f12" y="f7"/>
                        <a:pt x="f12" y="f7"/>
                      </a:cubicBezTo>
                      <a:cubicBezTo>
                        <a:pt x="f13" y="f7"/>
                        <a:pt x="f5" y="f9"/>
                        <a:pt x="f5" y="f8"/>
                      </a:cubicBezTo>
                      <a:cubicBezTo>
                        <a:pt x="f5" y="f14"/>
                        <a:pt x="f13" y="f5"/>
                        <a:pt x="f12" y="f5"/>
                      </a:cubicBezTo>
                      <a:cubicBezTo>
                        <a:pt x="f11" y="f5"/>
                        <a:pt x="f11" y="f5"/>
                        <a:pt x="f11" y="f5"/>
                      </a:cubicBezTo>
                      <a:cubicBezTo>
                        <a:pt x="f10" y="f5"/>
                        <a:pt x="f6" y="f14"/>
                        <a:pt x="f6" y="f8"/>
                      </a:cubicBezTo>
                      <a:close/>
                    </a:path>
                  </a:pathLst>
                </a:custGeom>
                <a:solidFill>
                  <a:srgbClr val="FFFFFF"/>
                </a:solid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61" name="Rectangle 14">
                  <a:extLst>
                    <a:ext uri="{FF2B5EF4-FFF2-40B4-BE49-F238E27FC236}">
                      <a16:creationId xmlns:a16="http://schemas.microsoft.com/office/drawing/2014/main" id="{6CD25CA5-A747-43F7-AE70-C8C3A4CC80B0}"/>
                    </a:ext>
                  </a:extLst>
                </p:cNvPr>
                <p:cNvSpPr/>
                <p:nvPr/>
              </p:nvSpPr>
              <p:spPr>
                <a:xfrm>
                  <a:off x="4094838" y="2780224"/>
                  <a:ext cx="118378" cy="1024"/>
                </a:xfrm>
                <a:prstGeom prst="rect">
                  <a:avLst/>
                </a:prstGeom>
                <a:solidFill>
                  <a:srgbClr val="5C4768"/>
                </a:solid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62" name="Freeform 15">
                  <a:extLst>
                    <a:ext uri="{FF2B5EF4-FFF2-40B4-BE49-F238E27FC236}">
                      <a16:creationId xmlns:a16="http://schemas.microsoft.com/office/drawing/2014/main" id="{9A74824E-1239-4567-811E-7C9A9AE06382}"/>
                    </a:ext>
                  </a:extLst>
                </p:cNvPr>
                <p:cNvSpPr/>
                <p:nvPr/>
              </p:nvSpPr>
              <p:spPr>
                <a:xfrm>
                  <a:off x="4094838" y="2780224"/>
                  <a:ext cx="118378" cy="0"/>
                </a:xfrm>
                <a:custGeom>
                  <a:avLst/>
                  <a:gdLst>
                    <a:gd name="f0" fmla="val 10800000"/>
                    <a:gd name="f1" fmla="val 5400000"/>
                    <a:gd name="f2" fmla="val 180"/>
                    <a:gd name="f3" fmla="val w"/>
                    <a:gd name="f4" fmla="val h"/>
                    <a:gd name="f5" fmla="val 0"/>
                    <a:gd name="f6" fmla="val 118376"/>
                    <a:gd name="f7" fmla="+- 0 0 -90"/>
                    <a:gd name="f8" fmla="*/ f3 1 118376"/>
                    <a:gd name="f9" fmla="*/ f4 1 0"/>
                    <a:gd name="f10" fmla="val f5"/>
                    <a:gd name="f11" fmla="val f6"/>
                    <a:gd name="f12" fmla="*/ f7 f0 1"/>
                    <a:gd name="f13" fmla="+- f10 0 f10"/>
                    <a:gd name="f14" fmla="+- f11 0 f10"/>
                    <a:gd name="f15" fmla="*/ f12 1 f2"/>
                    <a:gd name="f16" fmla="*/ f14 1 118376"/>
                    <a:gd name="f17" fmla="*/ f13 1 0"/>
                    <a:gd name="f18" fmla="+- f15 0 f1"/>
                    <a:gd name="f19" fmla="*/ 118376 1 f16"/>
                    <a:gd name="f20" fmla="*/ 0 1 f17"/>
                    <a:gd name="f21" fmla="*/ 0 1 f16"/>
                    <a:gd name="f22" fmla="*/ 1 1 f17"/>
                    <a:gd name="f23" fmla="*/ f21 f8 1"/>
                    <a:gd name="f24" fmla="*/ f19 f8 1"/>
                    <a:gd name="f25" fmla="*/ f22 f9 1"/>
                    <a:gd name="f26" fmla="*/ f20 f9 1"/>
                  </a:gdLst>
                  <a:ahLst/>
                  <a:cxnLst>
                    <a:cxn ang="3cd4">
                      <a:pos x="hc" y="t"/>
                    </a:cxn>
                    <a:cxn ang="0">
                      <a:pos x="r" y="vc"/>
                    </a:cxn>
                    <a:cxn ang="cd4">
                      <a:pos x="hc" y="b"/>
                    </a:cxn>
                    <a:cxn ang="cd2">
                      <a:pos x="l" y="vc"/>
                    </a:cxn>
                    <a:cxn ang="f18">
                      <a:pos x="f24" y="f26"/>
                    </a:cxn>
                    <a:cxn ang="f18">
                      <a:pos x="f23" y="f26"/>
                    </a:cxn>
                    <a:cxn ang="f18">
                      <a:pos x="f23" y="f26"/>
                    </a:cxn>
                    <a:cxn ang="f18">
                      <a:pos x="f24" y="f26"/>
                    </a:cxn>
                  </a:cxnLst>
                  <a:rect l="f23" t="f26" r="f24" b="f25"/>
                  <a:pathLst>
                    <a:path w="118376">
                      <a:moveTo>
                        <a:pt x="f6" y="f5"/>
                      </a:moveTo>
                      <a:lnTo>
                        <a:pt x="f5" y="f5"/>
                      </a:lnTo>
                      <a:lnTo>
                        <a:pt x="f5" y="f5"/>
                      </a:lnTo>
                      <a:lnTo>
                        <a:pt x="f6" y="f5"/>
                      </a:lnTo>
                    </a:path>
                  </a:pathLst>
                </a:custGeom>
                <a:no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63" name="Freeform 17">
                  <a:extLst>
                    <a:ext uri="{FF2B5EF4-FFF2-40B4-BE49-F238E27FC236}">
                      <a16:creationId xmlns:a16="http://schemas.microsoft.com/office/drawing/2014/main" id="{0B73DDA2-6DE4-42A5-81E9-4FE40BAE0250}"/>
                    </a:ext>
                  </a:extLst>
                </p:cNvPr>
                <p:cNvSpPr/>
                <p:nvPr/>
              </p:nvSpPr>
              <p:spPr>
                <a:xfrm>
                  <a:off x="4094838" y="2179161"/>
                  <a:ext cx="210220" cy="601062"/>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marL="0" marR="0" lvl="0" indent="0" algn="l" defTabSz="91332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grpSp>
          <p:pic>
            <p:nvPicPr>
              <p:cNvPr id="156" name="Picture 258">
                <a:extLst>
                  <a:ext uri="{FF2B5EF4-FFF2-40B4-BE49-F238E27FC236}">
                    <a16:creationId xmlns:a16="http://schemas.microsoft.com/office/drawing/2014/main" id="{EE75EB6F-ED68-4656-A4A3-C6426B72AE2B}"/>
                  </a:ext>
                </a:extLst>
              </p:cNvPr>
              <p:cNvPicPr>
                <a:picLocks noChangeAspect="1"/>
              </p:cNvPicPr>
              <p:nvPr/>
            </p:nvPicPr>
            <p:blipFill>
              <a:blip r:embed="rId19">
                <a:grayscl/>
              </a:blip>
              <a:srcRect b="18759"/>
              <a:stretch>
                <a:fillRect/>
              </a:stretch>
            </p:blipFill>
            <p:spPr>
              <a:xfrm>
                <a:off x="4056012" y="2340334"/>
                <a:ext cx="432857" cy="327484"/>
              </a:xfrm>
              <a:prstGeom prst="rect">
                <a:avLst/>
              </a:prstGeom>
              <a:noFill/>
              <a:ln cap="flat">
                <a:noFill/>
              </a:ln>
            </p:spPr>
          </p:pic>
        </p:grpSp>
      </p:grpSp>
      <p:sp>
        <p:nvSpPr>
          <p:cNvPr id="243" name="Text Placeholder 2">
            <a:extLst>
              <a:ext uri="{FF2B5EF4-FFF2-40B4-BE49-F238E27FC236}">
                <a16:creationId xmlns:a16="http://schemas.microsoft.com/office/drawing/2014/main" id="{37B7DF50-86B5-473A-B5D6-80DAD08A9941}"/>
              </a:ext>
            </a:extLst>
          </p:cNvPr>
          <p:cNvSpPr txBox="1">
            <a:spLocks/>
          </p:cNvSpPr>
          <p:nvPr/>
        </p:nvSpPr>
        <p:spPr>
          <a:xfrm>
            <a:off x="831600" y="504000"/>
            <a:ext cx="10841182" cy="625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800" dirty="0">
                <a:solidFill>
                  <a:srgbClr val="585857"/>
                </a:solidFill>
                <a:latin typeface="+mj-lt"/>
              </a:rPr>
              <a:t>Now/Next…</a:t>
            </a:r>
            <a:endParaRPr lang="en-GB" sz="3800" dirty="0">
              <a:solidFill>
                <a:srgbClr val="585857"/>
              </a:solidFill>
              <a:latin typeface="+mj-lt"/>
            </a:endParaRPr>
          </a:p>
        </p:txBody>
      </p:sp>
    </p:spTree>
    <p:extLst>
      <p:ext uri="{BB962C8B-B14F-4D97-AF65-F5344CB8AC3E}">
        <p14:creationId xmlns:p14="http://schemas.microsoft.com/office/powerpoint/2010/main" val="4062720912"/>
      </p:ext>
    </p:extLst>
  </p:cSld>
  <p:clrMapOvr>
    <a:masterClrMapping/>
  </p:clrMapOvr>
  <mc:AlternateContent xmlns:mc="http://schemas.openxmlformats.org/markup-compatibility/2006" xmlns:p159="http://schemas.microsoft.com/office/powerpoint/2015/09/main">
    <mc:Choice Requires="p159">
      <p:transition spd="slow" advTm="274645">
        <p159:morph option="byObject"/>
      </p:transition>
    </mc:Choice>
    <mc:Fallback xmlns="">
      <p:transition spd="slow" advTm="27464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83D67FD-45A9-473B-9A61-B49C001E74C7}"/>
              </a:ext>
            </a:extLst>
          </p:cNvPr>
          <p:cNvSpPr>
            <a:spLocks noGrp="1"/>
          </p:cNvSpPr>
          <p:nvPr>
            <p:ph type="body" sz="quarter" idx="10"/>
          </p:nvPr>
        </p:nvSpPr>
        <p:spPr/>
        <p:txBody>
          <a:bodyPr/>
          <a:lstStyle/>
          <a:p>
            <a:r>
              <a:rPr lang="en-GB" dirty="0"/>
              <a:t>What is the Azure AD?</a:t>
            </a:r>
          </a:p>
        </p:txBody>
      </p:sp>
    </p:spTree>
    <p:extLst>
      <p:ext uri="{BB962C8B-B14F-4D97-AF65-F5344CB8AC3E}">
        <p14:creationId xmlns:p14="http://schemas.microsoft.com/office/powerpoint/2010/main" val="428956737"/>
      </p:ext>
    </p:extLst>
  </p:cSld>
  <p:clrMapOvr>
    <a:masterClrMapping/>
  </p:clrMapOvr>
  <mc:AlternateContent xmlns:mc="http://schemas.openxmlformats.org/markup-compatibility/2006" xmlns:p14="http://schemas.microsoft.com/office/powerpoint/2010/main">
    <mc:Choice Requires="p14">
      <p:transition spd="slow" p14:dur="2000" advTm="7688"/>
    </mc:Choice>
    <mc:Fallback xmlns="">
      <p:transition spd="slow" advTm="768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96.1"/>
</p:tagLst>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Deck v2 internal use.pptx" id="{E84309A4-F979-47F9-BFB6-8770C879C740}" vid="{C9EC18F1-2CBC-4C41-B135-4144C47E3581}"/>
    </a:ext>
  </a:extLst>
</a:theme>
</file>

<file path=ppt/theme/theme2.xml><?xml version="1.0" encoding="utf-8"?>
<a:theme xmlns:a="http://schemas.openxmlformats.org/drawingml/2006/main" name="Generic Text Slide - Dark Gre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Deck v2 internal use.pptx" id="{E84309A4-F979-47F9-BFB6-8770C879C740}" vid="{C1CF827A-7EC3-4B21-B41A-30D1154D8D97}"/>
    </a:ext>
  </a:extLst>
</a:theme>
</file>

<file path=ppt/theme/theme3.xml><?xml version="1.0" encoding="utf-8"?>
<a:theme xmlns:a="http://schemas.openxmlformats.org/drawingml/2006/main" name="Generic Text Slide - Light Gre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Deck v2 internal use.pptx" id="{E84309A4-F979-47F9-BFB6-8770C879C740}" vid="{E86E896C-A52D-4F87-BEB2-B5744806FE1A}"/>
    </a:ext>
  </a:extLst>
</a:theme>
</file>

<file path=ppt/theme/theme4.xml><?xml version="1.0" encoding="utf-8"?>
<a:theme xmlns:a="http://schemas.openxmlformats.org/drawingml/2006/main" name="Section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Deck v2 internal use.pptx" id="{E84309A4-F979-47F9-BFB6-8770C879C740}" vid="{6EFDFC85-AB57-4E4B-8042-7C656CCAC86E}"/>
    </a:ext>
  </a:extLst>
</a:theme>
</file>

<file path=ppt/theme/theme5.xml><?xml version="1.0" encoding="utf-8"?>
<a:theme xmlns:a="http://schemas.openxmlformats.org/drawingml/2006/main" name="Oth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Deck v2 internal use.pptx" id="{E84309A4-F979-47F9-BFB6-8770C879C740}" vid="{EBB0D83D-76FB-4ECF-BA05-82C29107AC6A}"/>
    </a:ext>
  </a:extLst>
</a:theme>
</file>

<file path=ppt/theme/theme6.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4CF017F4D24F840889840FAE048FE3A" ma:contentTypeVersion="10" ma:contentTypeDescription="Create a new document." ma:contentTypeScope="" ma:versionID="617d6a7e0ec6f7025d56289ec94b8d4b">
  <xsd:schema xmlns:xsd="http://www.w3.org/2001/XMLSchema" xmlns:xs="http://www.w3.org/2001/XMLSchema" xmlns:p="http://schemas.microsoft.com/office/2006/metadata/properties" xmlns:ns2="c59ee62a-5dd2-44db-af47-540f594c9f4b" xmlns:ns3="8a536f77-d2e6-415d-8f62-7b08f055e2a8" targetNamespace="http://schemas.microsoft.com/office/2006/metadata/properties" ma:root="true" ma:fieldsID="50dd05e735865f5ad2dc662322ad5b95" ns2:_="" ns3:_="">
    <xsd:import namespace="c59ee62a-5dd2-44db-af47-540f594c9f4b"/>
    <xsd:import namespace="8a536f77-d2e6-415d-8f62-7b08f055e2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9ee62a-5dd2-44db-af47-540f594c9f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536f77-d2e6-415d-8f62-7b08f055e2a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F12ADE-6E62-4E6C-851C-3609ACD2FBAF}">
  <ds:schemaRefs>
    <ds:schemaRef ds:uri="http://schemas.microsoft.com/sharepoint/v3/contenttype/forms"/>
  </ds:schemaRefs>
</ds:datastoreItem>
</file>

<file path=customXml/itemProps2.xml><?xml version="1.0" encoding="utf-8"?>
<ds:datastoreItem xmlns:ds="http://schemas.openxmlformats.org/officeDocument/2006/customXml" ds:itemID="{1E227A59-75B1-469C-8099-E4BB4B7219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9ee62a-5dd2-44db-af47-540f594c9f4b"/>
    <ds:schemaRef ds:uri="8a536f77-d2e6-415d-8f62-7b08f055e2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36E9CD-867C-42E4-9F81-A713316560E1}">
  <ds:schemaRefs>
    <ds:schemaRef ds:uri="http://www.w3.org/XML/1998/namespace"/>
    <ds:schemaRef ds:uri="http://purl.org/dc/dcmitype/"/>
    <ds:schemaRef ds:uri="http://schemas.openxmlformats.org/package/2006/metadata/core-properties"/>
    <ds:schemaRef ds:uri="http://schemas.microsoft.com/office/2006/documentManagement/types"/>
    <ds:schemaRef ds:uri="http://purl.org/dc/terms/"/>
    <ds:schemaRef ds:uri="http://schemas.microsoft.com/office/2006/metadata/properties"/>
    <ds:schemaRef ds:uri="431a7ba1-3c66-401f-b440-4c46882eafed"/>
    <ds:schemaRef ds:uri="2f886654-9a9f-4a85-990c-7d212ce15007"/>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Corporate Deck v2 internal use</Template>
  <TotalTime>1872</TotalTime>
  <Words>2701</Words>
  <Application>Microsoft Office PowerPoint</Application>
  <PresentationFormat>Widescreen</PresentationFormat>
  <Paragraphs>432</Paragraphs>
  <Slides>35</Slides>
  <Notes>11</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35</vt:i4>
      </vt:variant>
    </vt:vector>
  </HeadingPairs>
  <TitlesOfParts>
    <vt:vector size="49" baseType="lpstr">
      <vt:lpstr>AppleSymbols</vt:lpstr>
      <vt:lpstr>Arial</vt:lpstr>
      <vt:lpstr>Calibri</vt:lpstr>
      <vt:lpstr>Calibri Light</vt:lpstr>
      <vt:lpstr>Segoe UI</vt:lpstr>
      <vt:lpstr>Segoe UI Semibold</vt:lpstr>
      <vt:lpstr>Segoe UI Semilight</vt:lpstr>
      <vt:lpstr>Webdings</vt:lpstr>
      <vt:lpstr>Blank</vt:lpstr>
      <vt:lpstr>Generic Text Slide - Dark Grey</vt:lpstr>
      <vt:lpstr>Generic Text Slide - Light Grey</vt:lpstr>
      <vt:lpstr>Section slide</vt:lpstr>
      <vt:lpstr>Other</vt:lpstr>
      <vt:lpstr>1_Blank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Murphy</dc:creator>
  <cp:lastModifiedBy>Jack Tracey</cp:lastModifiedBy>
  <cp:revision>13</cp:revision>
  <dcterms:created xsi:type="dcterms:W3CDTF">2020-03-02T20:21:44Z</dcterms:created>
  <dcterms:modified xsi:type="dcterms:W3CDTF">2020-03-25T22:15:09Z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0x01010034CF017F4D24F840889840FAE048FE3A</vt:lpwstr>
  </property>
</Properties>
</file>